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92" r:id="rId4"/>
    <p:sldId id="293" r:id="rId5"/>
    <p:sldId id="294" r:id="rId6"/>
    <p:sldId id="259" r:id="rId7"/>
    <p:sldId id="260" r:id="rId8"/>
    <p:sldId id="261" r:id="rId9"/>
    <p:sldId id="262" r:id="rId10"/>
    <p:sldId id="263" r:id="rId11"/>
    <p:sldId id="264" r:id="rId12"/>
    <p:sldId id="295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1" r:id="rId29"/>
    <p:sldId id="280" r:id="rId30"/>
    <p:sldId id="282" r:id="rId31"/>
    <p:sldId id="283" r:id="rId32"/>
    <p:sldId id="284" r:id="rId33"/>
    <p:sldId id="285" r:id="rId34"/>
    <p:sldId id="296" r:id="rId35"/>
    <p:sldId id="297" r:id="rId36"/>
    <p:sldId id="298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45A05C-92F3-417B-929B-832EC43F3EA6}" v="4" dt="2024-12-05T11:46:48.0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20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shma Jagan" userId="af17b91e12fbd80e" providerId="LiveId" clId="{A045A05C-92F3-417B-929B-832EC43F3EA6}"/>
    <pc:docChg chg="addSld modSld">
      <pc:chgData name="Sushma Jagan" userId="af17b91e12fbd80e" providerId="LiveId" clId="{A045A05C-92F3-417B-929B-832EC43F3EA6}" dt="2024-12-05T11:47:07.262" v="20" actId="1076"/>
      <pc:docMkLst>
        <pc:docMk/>
      </pc:docMkLst>
      <pc:sldChg chg="addSp modSp new mod">
        <pc:chgData name="Sushma Jagan" userId="af17b91e12fbd80e" providerId="LiveId" clId="{A045A05C-92F3-417B-929B-832EC43F3EA6}" dt="2024-12-05T11:46:32.684" v="9" actId="1076"/>
        <pc:sldMkLst>
          <pc:docMk/>
          <pc:sldMk cId="4165083410" sldId="296"/>
        </pc:sldMkLst>
        <pc:picChg chg="add mod modCrop">
          <ac:chgData name="Sushma Jagan" userId="af17b91e12fbd80e" providerId="LiveId" clId="{A045A05C-92F3-417B-929B-832EC43F3EA6}" dt="2024-12-05T11:46:32.684" v="9" actId="1076"/>
          <ac:picMkLst>
            <pc:docMk/>
            <pc:sldMk cId="4165083410" sldId="296"/>
            <ac:picMk id="2" creationId="{A41D098F-7753-B30A-6B99-C70394928319}"/>
          </ac:picMkLst>
        </pc:picChg>
      </pc:sldChg>
      <pc:sldChg chg="addSp modSp new mod">
        <pc:chgData name="Sushma Jagan" userId="af17b91e12fbd80e" providerId="LiveId" clId="{A045A05C-92F3-417B-929B-832EC43F3EA6}" dt="2024-12-05T11:46:46.235" v="13" actId="1076"/>
        <pc:sldMkLst>
          <pc:docMk/>
          <pc:sldMk cId="4162924726" sldId="297"/>
        </pc:sldMkLst>
        <pc:picChg chg="add mod modCrop">
          <ac:chgData name="Sushma Jagan" userId="af17b91e12fbd80e" providerId="LiveId" clId="{A045A05C-92F3-417B-929B-832EC43F3EA6}" dt="2024-12-05T11:46:46.235" v="13" actId="1076"/>
          <ac:picMkLst>
            <pc:docMk/>
            <pc:sldMk cId="4162924726" sldId="297"/>
            <ac:picMk id="2" creationId="{0914DC4E-00D5-8F0A-C21C-3EF479460728}"/>
          </ac:picMkLst>
        </pc:picChg>
      </pc:sldChg>
      <pc:sldChg chg="addSp modSp new mod">
        <pc:chgData name="Sushma Jagan" userId="af17b91e12fbd80e" providerId="LiveId" clId="{A045A05C-92F3-417B-929B-832EC43F3EA6}" dt="2024-12-05T11:47:07.262" v="20" actId="1076"/>
        <pc:sldMkLst>
          <pc:docMk/>
          <pc:sldMk cId="2331493923" sldId="298"/>
        </pc:sldMkLst>
        <pc:picChg chg="add mod modCrop">
          <ac:chgData name="Sushma Jagan" userId="af17b91e12fbd80e" providerId="LiveId" clId="{A045A05C-92F3-417B-929B-832EC43F3EA6}" dt="2024-12-05T11:47:07.262" v="20" actId="1076"/>
          <ac:picMkLst>
            <pc:docMk/>
            <pc:sldMk cId="2331493923" sldId="298"/>
            <ac:picMk id="2" creationId="{F6D3F07E-209E-7D99-6B9A-4A97DD77832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4D0A4-6EAB-34DF-15D3-A7F7E90DC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68A0F0-38AB-1AA0-D4ED-F083ABDDD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6B31E-BCDB-0795-BD97-E8F952DA1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2260F-9D7A-3E2B-4CCC-160330971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6CF30-65A5-0397-9824-3162A4CEE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9734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3D711-50AF-C498-23FD-9333507CD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8C29D2-FF34-50AF-7895-E2CA6796CB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DB892-2F12-F726-4391-DCB08229F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5FF58-715E-1956-1FBC-701D65C0C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4F0FF-8CAA-5ADF-FE69-9EFE77B54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4943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49A8BB-733F-0DB8-332C-6912DDEA27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02B49A-505C-51AC-A2A0-F665521D7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DE1D5-7221-3EA3-3C0E-4A44BD4A8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6717B-F7BA-82AD-E99D-A761E3AE7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41329-7BC9-F6B8-33DA-5F44A727C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0080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D0640-B689-3741-D82C-E2DC7AF25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9EC9C-761C-FE99-C992-BB6AE6790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9D984-581D-EE9F-5237-7C376D675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4AF21-58CF-657C-AAFA-BCA1AE053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414C6-32EF-8235-CA2E-F5A557BBD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456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92D0-D657-2E43-CE49-B94BEFF72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6FD4FA-080C-2633-9414-5C4BFF77C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E3876-3088-F492-2856-B821EF0E6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A4545-1A6A-5AA7-1A35-B8FFF831C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33C31-A74D-A5B3-FC78-3AC3490E3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513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4D0FE-E4B3-295A-F1AB-44E76EA5D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D6A3C-11E4-2BB0-9639-E63B0EFAD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C02F62-A6FE-6F35-5D41-C9BFCA373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249F7D-C02F-3F73-964C-C49E1DCFB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650E2-4F9E-3AA0-2CA5-12BFFB2CA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4E77E-C959-9CF4-6E20-BD6D548E1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004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2A32F-D79C-E799-149D-57C12BA4F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DB450-0BFF-0B69-526D-65FD3DB37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A3FA9A-0FEA-FDB0-1C3E-B22379373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B4DF9E-1E0A-6D17-3587-54EE858DF9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397F8D-F01C-72AE-6D6F-7A1C14F31D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20193-46E9-F270-CA11-301A2D8D4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D612C7-09AF-A286-AC01-8F70AEAA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46B4B0-FC38-EBEE-4034-DAF8A021A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3649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462E4-3B82-301F-DFDA-336BD49A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9A7F54-DFC1-15C2-1ECB-3AD255FFE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E9205E-438E-16F9-F35A-7CADD9DED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704F1-1132-3B8F-D220-EEA6248D7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635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841F53-E265-A5BA-92CA-9DC30106A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84277C-C605-8781-D292-DB2A952F6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6B53A-C883-0C84-051E-C648A797A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5706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D00ED-829D-71EC-6580-FEF9BE1E9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16C20-6E9A-EAA4-3BD4-AC88F6318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D99D1-548F-1403-8B7E-1B73B0D73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BA5A6A-BCB4-BAFB-FCDD-5416EAF1E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470FD-D6EF-78D5-DFDB-B3C114B88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13E350-D9E1-0981-BE16-4D4314899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305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C8EB8-D5EC-15A2-0211-413142757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A67765-9C20-584A-722A-CC87B2D41A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BEFF55-D80B-DED9-4F54-205479BFF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4995A4-F90B-AA45-2E76-D23932C06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145F5-AC15-8E04-21F0-78FB291A6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5CC36-C2A3-3CA3-F1B1-79CBE09AE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9809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55D464-524E-0988-6DF0-2E7F7E000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9575B-0995-D692-CF17-0637C1277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1A0E6-4698-2687-C329-0013C61409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A7F387-DE21-43F2-A98D-A40D40218140}" type="datetimeFigureOut">
              <a:rPr lang="en-IN" smtClean="0"/>
              <a:t>05-12-2024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7BA20-704F-299E-42BD-4BD9F35F2C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CEE1F0-F4C7-9B83-7855-F8E256F98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9A007-6850-48FE-883C-7D2D9CC54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532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4BD67D-4180-D041-F439-33D1B7E6051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58174" t="31944" r="13968" b="22138"/>
          <a:stretch/>
        </p:blipFill>
        <p:spPr>
          <a:xfrm>
            <a:off x="5029199" y="1632857"/>
            <a:ext cx="2547257" cy="293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50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6D1F81-DF90-69C3-2C1F-8B677F10979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28573" t="44860" r="35817" b="11934"/>
          <a:stretch/>
        </p:blipFill>
        <p:spPr>
          <a:xfrm>
            <a:off x="4467922" y="1962615"/>
            <a:ext cx="3256156" cy="276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190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F62A9D-C01F-E831-985C-CD2054C6123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65436" t="46088" r="6826" b="13606"/>
          <a:stretch/>
        </p:blipFill>
        <p:spPr>
          <a:xfrm>
            <a:off x="4827814" y="1719944"/>
            <a:ext cx="2536372" cy="257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677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098EF0-8AC6-85CF-3A43-28963442AEA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t="3571" r="71706" b="44728"/>
          <a:stretch/>
        </p:blipFill>
        <p:spPr>
          <a:xfrm>
            <a:off x="4270829" y="1545772"/>
            <a:ext cx="2587171" cy="330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921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44B7E5-6F6E-8F8F-82A8-954F5D8C48C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32460" r="28730" b="39966"/>
          <a:stretch/>
        </p:blipFill>
        <p:spPr>
          <a:xfrm>
            <a:off x="4136572" y="1121223"/>
            <a:ext cx="3548742" cy="3842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345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49EF43-01D3-567F-A2A2-562AC4A1E46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72698" t="13605" b="43538"/>
          <a:stretch/>
        </p:blipFill>
        <p:spPr>
          <a:xfrm>
            <a:off x="4702629" y="1741715"/>
            <a:ext cx="2496477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099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307EF1-D144-A75F-8F70-80A81882E53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t="56293" r="75873"/>
          <a:stretch/>
        </p:blipFill>
        <p:spPr>
          <a:xfrm>
            <a:off x="4379687" y="2318657"/>
            <a:ext cx="2206171" cy="2797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967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F523A5-9C79-5899-DC98-FAD7848C942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24365" t="60034" r="48968" b="11905"/>
          <a:stretch/>
        </p:blipFill>
        <p:spPr>
          <a:xfrm>
            <a:off x="5453744" y="2329543"/>
            <a:ext cx="2438400" cy="179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67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CACAEE-68F8-A53F-6DC0-8EFD5177BDB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51032" t="60205" r="29326" b="10884"/>
          <a:stretch/>
        </p:blipFill>
        <p:spPr>
          <a:xfrm>
            <a:off x="5595257" y="2253343"/>
            <a:ext cx="1796143" cy="185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860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F0F76F-AA28-C08A-ED9D-D7E8A5AEA3C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75317" t="55272" b="10714"/>
          <a:stretch/>
        </p:blipFill>
        <p:spPr>
          <a:xfrm>
            <a:off x="4967504" y="2264228"/>
            <a:ext cx="2256991" cy="217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543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96112E-3D77-F7F0-9BA2-1548684E6C2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r="72421" b="49348"/>
          <a:stretch/>
        </p:blipFill>
        <p:spPr>
          <a:xfrm>
            <a:off x="4553858" y="1166586"/>
            <a:ext cx="2521857" cy="324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532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9CE357-88BA-E8D7-722E-406DCBA54D8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r="65602" b="47684"/>
          <a:stretch/>
        </p:blipFill>
        <p:spPr>
          <a:xfrm>
            <a:off x="4151087" y="1480445"/>
            <a:ext cx="3087914" cy="328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0184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ECD6FE-8C69-91BD-FF1C-60A32534675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29365" t="3713" r="53969" b="62273"/>
          <a:stretch/>
        </p:blipFill>
        <p:spPr>
          <a:xfrm>
            <a:off x="4953000" y="1371601"/>
            <a:ext cx="2503714" cy="357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7882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4C7A65-D1DE-BB1E-C01C-3E3EC5FF6FD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48770" t="6774" r="37063" b="70097"/>
          <a:stretch/>
        </p:blipFill>
        <p:spPr>
          <a:xfrm>
            <a:off x="4865914" y="1905000"/>
            <a:ext cx="2219325" cy="253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480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773B6E-ACE1-C336-4F24-74F3F11E63B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62460" t="6419" r="21199" b="72102"/>
          <a:stretch/>
        </p:blipFill>
        <p:spPr>
          <a:xfrm>
            <a:off x="4942115" y="2007220"/>
            <a:ext cx="2205817" cy="202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130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178154-D5EA-2AFF-1906-961311EDB7D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6626" t="49291" r="73968" b="11423"/>
          <a:stretch/>
        </p:blipFill>
        <p:spPr>
          <a:xfrm>
            <a:off x="4441370" y="1219200"/>
            <a:ext cx="2710543" cy="384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3745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1E494F-7F8D-39B3-2AE6-5007D4044C2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29024" t="37404" r="55364" b="33633"/>
          <a:stretch/>
        </p:blipFill>
        <p:spPr>
          <a:xfrm>
            <a:off x="4702629" y="1616926"/>
            <a:ext cx="2318657" cy="3010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1381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9F3B5F-1B32-DA27-A262-8BEA6A32E7B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45079" t="32284" r="35754" b="24688"/>
          <a:stretch/>
        </p:blipFill>
        <p:spPr>
          <a:xfrm>
            <a:off x="5219699" y="1796143"/>
            <a:ext cx="2062843" cy="324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9684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C3AB3E-C668-A6A8-9CFE-5644E1BEA46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62817" t="36366" r="21469" b="22647"/>
          <a:stretch/>
        </p:blipFill>
        <p:spPr>
          <a:xfrm>
            <a:off x="4953000" y="1621973"/>
            <a:ext cx="1883230" cy="343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3348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2D8A88-C60F-7358-59BB-232CB1C401B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78174" t="31094" r="159" b="19756"/>
          <a:stretch/>
        </p:blipFill>
        <p:spPr>
          <a:xfrm>
            <a:off x="5214258" y="1567543"/>
            <a:ext cx="2122713" cy="337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4504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A4915C-E5D5-4E87-D8AC-4AC33FCBCB5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4496" t="4009" r="75513" b="60502"/>
          <a:stretch/>
        </p:blipFill>
        <p:spPr>
          <a:xfrm>
            <a:off x="4833258" y="1839684"/>
            <a:ext cx="2264228" cy="281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654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0D1696-C95F-EF61-665D-E7368217F26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34603" t="1701" r="40635" b="64286"/>
          <a:stretch/>
        </p:blipFill>
        <p:spPr>
          <a:xfrm>
            <a:off x="4528458" y="1589314"/>
            <a:ext cx="2960914" cy="284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650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3BD6CC-B90B-62CA-268C-CD05C364460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53413" t="2551" r="1944" b="51190"/>
          <a:stretch/>
        </p:blipFill>
        <p:spPr>
          <a:xfrm>
            <a:off x="4299856" y="1796143"/>
            <a:ext cx="4082143" cy="296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124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32CA07-11F5-1BAD-8AFE-DCADA7BFDD1F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68770" t="12585" r="10278" b="63946"/>
          <a:stretch/>
        </p:blipFill>
        <p:spPr>
          <a:xfrm>
            <a:off x="4680856" y="1534885"/>
            <a:ext cx="3193143" cy="2503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85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10F3DA-80EA-C651-1DFC-0F970D4D5D1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8532" t="51871" r="69920" b="13605"/>
          <a:stretch/>
        </p:blipFill>
        <p:spPr>
          <a:xfrm>
            <a:off x="4974771" y="1905000"/>
            <a:ext cx="1970315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4224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9A8DE4-F887-EC2F-0E63-2669F43AD7A6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46984" t="35034" r="37183" b="38095"/>
          <a:stretch/>
        </p:blipFill>
        <p:spPr>
          <a:xfrm>
            <a:off x="4016828" y="968829"/>
            <a:ext cx="2906485" cy="345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750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D3A1BF-F754-E306-7D0D-E165DA7CA62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62698" t="35374" r="4564" b="30783"/>
          <a:stretch/>
        </p:blipFill>
        <p:spPr>
          <a:xfrm>
            <a:off x="4599214" y="1921328"/>
            <a:ext cx="3738203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8950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1D098F-7753-B30A-6B99-C7039492831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6590" t="11799" r="67208" b="10985"/>
          <a:stretch/>
        </p:blipFill>
        <p:spPr>
          <a:xfrm>
            <a:off x="4537275" y="957805"/>
            <a:ext cx="2395961" cy="494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834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14DC4E-00D5-8F0A-C21C-3EF47946072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34818" t="11438" r="27081" b="46247"/>
          <a:stretch/>
        </p:blipFill>
        <p:spPr>
          <a:xfrm>
            <a:off x="4051139" y="1620456"/>
            <a:ext cx="3483979" cy="270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9247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D3F07E-209E-7D99-6B9A-4A97DD77832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45957" t="63088" r="40752" b="14127"/>
          <a:stretch/>
        </p:blipFill>
        <p:spPr>
          <a:xfrm>
            <a:off x="4768769" y="1736202"/>
            <a:ext cx="2453833" cy="294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493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7826390-69E6-84D7-038C-594CE125984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24127" t="52041" r="48492" b="6462"/>
          <a:stretch/>
        </p:blipFill>
        <p:spPr>
          <a:xfrm rot="5400000">
            <a:off x="4550229" y="1785259"/>
            <a:ext cx="2503714" cy="265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002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FA8E87-D289-84C9-4BAB-64FAD38C271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59484" t="46429" b="8844"/>
          <a:stretch/>
        </p:blipFill>
        <p:spPr>
          <a:xfrm rot="5400000">
            <a:off x="4622794" y="2159005"/>
            <a:ext cx="3704791" cy="342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39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195F2A-5775-A5B4-FB3A-E272500B59F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1027" t="-1871" r="69881" b="58504"/>
          <a:stretch/>
        </p:blipFill>
        <p:spPr>
          <a:xfrm>
            <a:off x="4527395" y="1391242"/>
            <a:ext cx="2438595" cy="277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61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8B3FC0-B0B6-B685-B68D-F8625BA3DBB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27841" t="2527" r="35818" b="54791"/>
          <a:stretch/>
        </p:blipFill>
        <p:spPr>
          <a:xfrm>
            <a:off x="4103649" y="1471962"/>
            <a:ext cx="3323063" cy="27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481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777F6C-23CB-E986-2573-090A36FB35E2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l="67086" t="2004" r="5318" b="53223"/>
          <a:stretch/>
        </p:blipFill>
        <p:spPr>
          <a:xfrm>
            <a:off x="4601736" y="1204331"/>
            <a:ext cx="3241404" cy="359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01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6482E5-D75F-A2F6-1DC7-80734EAFFD5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 t="45035" r="75086" b="11934"/>
          <a:stretch/>
        </p:blipFill>
        <p:spPr>
          <a:xfrm>
            <a:off x="4661796" y="1427355"/>
            <a:ext cx="2709160" cy="327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3240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ec8aa03f-82d8-4d83-badd-7274ff81d7f2&quot;:{&quot;relativeTransform&quot;:{&quot;translate&quot;:{&quot;x&quot;:-270.5373757921801,&quot;y&quot;:48.36489209172183},&quot;rotate&quot;:0,&quot;skewX&quot;:0,&quot;scale&quot;:{&quot;x&quot;:1,&quot;y&quot;:1}},&quot;type&quot;:&quot;FIGURE_OBJECT&quot;,&quot;id&quot;:&quot;ec8aa03f-82d8-4d83-badd-7274ff81d7f2&quot;,&quot;name&quot;:&quot;Respiratory system (male, with nasal cavity)&quot;,&quot;displayName&quot;:&quot;Respiratory system (male, with nasal cavity)&quot;,&quot;opacity&quot;:1,&quot;source&quot;:{&quot;id&quot;:&quot;5e8f83bdc53c4300afe1506e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5&quot;},&quot;isPremium&quot;:true},&quot;a13d29e1-f055-4963-b546-4b920608b2c1&quot;:{&quot;type&quot;:&quot;FIGURE_OBJECT&quot;,&quot;id&quot;:&quot;a13d29e1-f055-4963-b546-4b920608b2c1&quot;,&quot;name&quot;:&quot;Adult male upper body (anterior, lateral head, hairless)&quot;,&quot;relativeTransform&quot;:{&quot;translate&quot;:{&quot;x&quot;:-2.740757575500591e-14,&quot;y&quot;:-1.3703787877502954e-13},&quot;rotate&quot;:0,&quot;skewX&quot;:0,&quot;scale&quot;:{&quot;x&quot;:0.8766530394699804,&quot;y&quot;:0.8766530394699803}},&quot;opacity&quot;:1,&quot;image&quot;:{&quot;url&quot;:&quot;https://icons.biorender.com/biorender/5e8643a2bdcf9f00287e3fe7/20200402195815/image/adult-male-upper-body-male-anterior-lateral-head-hairless.png&quot;,&quot;fallbackUrl&quot;:&quot;https://res.cloudinary.com/dlcjuc3ej/image/upload/v1585857495/nvoxoatyaee5526icvxq.svg#/keystone/api/icons/5e8643a2bdcf9f00287e3fe7/20200402195815/image/adult-male-upper-body-male-anterior-lateral-head-hairless.svg&quot;,&quot;size&quot;:{&quot;x&quot;:352,&quot;y&quot;:409},&quot;isPremium&quot;:false},&quot;source&quot;:{&quot;id&quot;:&quot;5e8643a2bdcf9f00287e3fe7&quot;,&quot;type&quot;:&quot;ASSETS&quot;},&quot;pathStyles&quot;:[{&quot;type&quot;:&quot;FILL&quot;,&quot;fillStyle&quot;:&quot;rgb(0,0,0)&quot;}],&quot;isLocked&quot;:false,&quot;parent&quot;:{&quot;type&quot;:&quot;CHILD&quot;,&quot;parentId&quot;:&quot;ec8aa03f-82d8-4d83-badd-7274ff81d7f2&quot;,&quot;order&quot;:&quot;2&quot;}},&quot;5ba8835f-0cfa-42b7-81ad-f8f64a2c5e99&quot;:{&quot;type&quot;:&quot;FIGURE_OBJECT&quot;,&quot;id&quot;:&quot;5ba8835f-0cfa-42b7-81ad-f8f64a2c5e99&quot;,&quot;name&quot;:&quot;Respiratory system&quot;,&quot;relativeTransform&quot;:{&quot;translate&quot;:{&quot;x&quot;:2.149978745485826,&quot;y&quot;:-20.333943176513152},&quot;rotate&quot;:0,&quot;skewX&quot;:0,&quot;scale&quot;:{&quot;x&quot;:0.8951031863051486,&quot;y&quot;:0.8951031863051486}},&quot;opacity&quot;:1,&quot;image&quot;:{&quot;url&quot;:&quot;https://icons.biorender.com/biorender/5b996aa9c10e49140003df68/20190711154132/image/respiratory-system.png&quot;,&quot;fallbackUrl&quot;:&quot;https://res.cloudinary.com/dlcjuc3ej/image/upload/v1562859692/m3lxyecfnbxqxqoap3fn.svg#/keystone/api/icons/5b996aa9c10e49140003df68/20190711154132/image/respiratory-system.svg&quot;,&quot;size&quot;:{&quot;x&quot;:149,&quot;y&quot;:284},&quot;isPremium&quot;:false},&quot;source&quot;:{&quot;id&quot;:&quot;5b996aa9c10e49140003df68&quot;,&quot;type&quot;:&quot;ASSETS&quot;},&quot;pathStyles&quot;:[{&quot;type&quot;:&quot;FILL&quot;,&quot;fillStyle&quot;:&quot;rgb(0,0,0)&quot;}],&quot;isLocked&quot;:false,&quot;parent&quot;:{&quot;type&quot;:&quot;CHILD&quot;,&quot;parentId&quot;:&quot;ec8aa03f-82d8-4d83-badd-7274ff81d7f2&quot;,&quot;order&quot;:&quot;5&quot;}},&quot;9517db18-20d3-4f5a-92c4-01ce84a5ae4e&quot;:{&quot;id&quot;:&quot;9517db18-20d3-4f5a-92c4-01ce84a5ae4e&quot;,&quot;name&quot;:&quot;Lungs&quot;,&quot;displayName&quot;:&quot;&quot;,&quot;type&quot;:&quot;FIGURE_OBJECT&quot;,&quot;relativeTransform&quot;:{&quot;translate&quot;:{&quot;x&quot;:206.43963123290848,&quot;y&quot;:31.057275716372146},&quot;rotate&quot;:0,&quot;skewX&quot;:0,&quot;scale&quot;:{&quot;x&quot;:1,&quot;y&quot;:1}},&quot;image&quot;:{&quot;url&quot;:&quot;https://icons.biorender.com/biorender/59b930f3d134330012baee75/20180913202947/image/59b930f3d134330012baee75.png&quot;,&quot;isPremium&quot;:false,&quot;isOrgIcon&quot;:false,&quot;size&quot;:{&quot;x&quot;:197,&quot;y&quot;:237.2707182320442}},&quot;source&quot;:{&quot;id&quot;:&quot;59b930f3d134330012baee75&quot;,&quot;version&quot;:&quot;20180913202947&quot;,&quot;type&quot;:&quot;ASSETS&quot;},&quot;isPremium&quot;:false,&quot;parent&quot;:{&quot;type&quot;:&quot;CHILD&quot;,&quot;parentId&quot;:&quot;59a2bfdf-69c9-40d4-b941-a97e5d54f8a0&quot;,&quot;order&quot;:&quot;7&quot;}}}}"/>
  <p:tag name="TRANSPARENTBACKGROUND" val="false"/>
  <p:tag name="VERSION" val="1733390601864"/>
  <p:tag name="TITLE" val="Untitled"/>
  <p:tag name="CREATORNAME" val="Sushma Jagan"/>
  <p:tag name="DATEINSERTED" val="173339068967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98397f06-5849-4326-a9c2-1e0b2f4a01f5&quot;:{&quot;relativeTransform&quot;:{&quot;translate&quot;:{&quot;x&quot;:-1004.095688353367,&quot;y&quot;:132.9991739157117},&quot;rotate&quot;:0,&quot;skewX&quot;:0,&quot;scale&quot;:{&quot;x&quot;:1,&quot;y&quot;:1}},&quot;type&quot;:&quot;FIGURE_OBJECT&quot;,&quot;id&quot;:&quot;98397f06-5849-4326-a9c2-1e0b2f4a01f5&quot;,&quot;parent&quot;:{&quot;type&quot;:&quot;CHILD&quot;,&quot;parentId&quot;:&quot;59a2bfdf-69c9-40d4-b941-a97e5d54f8a0&quot;,&quot;order&quot;:&quot;7&quot;},&quot;name&quot;:&quot;Bladder (male, full, no urine, editable)&quot;,&quot;displayName&quot;:&quot;Bladder (male, full, no urine, editable)&quot;,&quot;source&quot;:{&quot;id&quot;:&quot;636a7266ab3ab9f0b7a8e9ce&quot;,&quot;type&quot;:&quot;ASSETS&quot;},&quot;isPremium&quot;:true},&quot;f7085be1-e79e-41c7-bc25-f697e630ddd0&quot;:{&quot;type&quot;:&quot;FIGURE_OBJECT&quot;,&quot;id&quot;:&quot;f7085be1-e79e-41c7-bc25-f697e630ddd0&quot;,&quot;parent&quot;:{&quot;type&quot;:&quot;CHILD&quot;,&quot;parentId&quot;:&quot;98397f06-5849-4326-a9c2-1e0b2f4a01f5&quot;,&quot;order&quot;:&quot;05&quot;},&quot;relativeTransform&quot;:{&quot;translate&quot;:{&quot;x&quot;:1310.675808019038,&quot;y&quot;:0},&quot;rotate&quot;:0}},&quot;97a8794f-2e93-425b-bd72-fe268ad69964&quot;:{&quot;id&quot;:&quot;97a8794f-2e93-425b-bd72-fe268ad69964&quot;,&quot;name&quot;:&quot;Prostate gland half (cross section)&quot;,&quot;displayName&quot;:&quot;&quot;,&quot;type&quot;:&quot;FIGURE_OBJECT&quot;,&quot;relativeTransform&quot;:{&quot;translate&quot;:{&quot;x&quot;:-668.1985270330745,&quot;y&quot;:-264.27772173602176},&quot;rotate&quot;:0,&quot;skewX&quot;:0,&quot;scale&quot;:{&quot;x&quot;: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3&quot;}},&quot;b3b127c8-8e27-43a0-8ef2-c92819bfcf81&quot;:{&quot;id&quot;:&quot;b3b127c8-8e27-43a0-8ef2-c92819bfcf81&quot;,&quot;name&quot;:&quot;Prostate gland half (cross section)&quot;,&quot;displayName&quot;:&quot;&quot;,&quot;type&quot;:&quot;FIGURE_OBJECT&quot;,&quot;relativeTransform&quot;:{&quot;translate&quot;:{&quot;x&quot;:-624.757566383217,&quot;y&quot;:-263.836383113144},&quot;rotate&quot;:6.283185307179586,&quot;skewX&quot;:-4.367545066157142e-32,&quot;scale&quot;:{&quot;x&quot;:-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4&quot;}},&quot;468619d4-398f-4798-b509-9c6b991bb620&quot;:{&quot;id&quot;:&quot;468619d4-398f-4798-b509-9c6b991bb620&quot;,&quot;name&quot;:&quot;Bladder (male, full, no urine)&quot;,&quot;displayName&quot;:&quot;&quot;,&quot;type&quot;:&quot;FIGURE_OBJECT&quot;,&quot;relativeTransform&quot;:{&quot;translate&quot;:{&quot;x&quot;:662.9509797012628,&quot;y&quot;:-314.05851170351815},&quot;rotate&quot;:0,&quot;skewX&quot;:0,&quot;scale&quot;:{&quot;x&quot;:2.206693114388772,&quot;y&quot;:2.206693114388772}},&quot;image&quot;:{&quot;url&quot;:&quot;https://icons.biorender.com/biorender/5c880167db811a3300c23cec/20221108150401/image/bladder-male-full-no-urine.png&quot;,&quot;fallbackUrl&quot;:&quot;https://res.cloudinary.com/dlcjuc3ej/image/upload/v1667919841/rpb7svmsl5uuie27hgyo.svg#/keystone/api/icons/5c880167db811a3300c23cec/20221108150401/image/bladder-male-full-no-urine.svg&quot;,&quot;isPremium&quot;:false,&quot;size&quot;:{&quot;x&quot;:100,&quot;y&quot;:109.03954802259888}},&quot;source&quot;:{&quot;id&quot;:&quot;5c880167db811a3300c23cec&quot;,&quot;type&quot;:&quot;ASSETS&quot;},&quot;isPremium&quot;:false,&quot;parent&quot;:{&quot;type&quot;:&quot;CHILD&quot;,&quot;parentId&quot;:&quot;98397f06-5849-4326-a9c2-1e0b2f4a01f5&quot;,&quot;order&quot;:&quot;1&quot;},&quot;styles&quot;:{&quot;prostate&quot;:[{&quot;styleName&quot;:&quot;TRANSPARENCY&quot;,&quot;index&quot;:0,&quot;value&quot;:100}]}},&quot;cd82eda8-4b5f-4241-9d06-26f55940c7cb&quot;:{&quot;id&quot;:&quot;cd82eda8-4b5f-4241-9d06-26f55940c7cb&quot;,&quot;name&quot;:&quot;Stomach (with gastric juices)&quot;,&quot;displayName&quot;:&quot;&quot;,&quot;type&quot;:&quot;FIGURE_OBJECT&quot;,&quot;relativeTransform&quot;:{&quot;translate&quot;:{&quot;x&quot;:-40.91853743853341,&quot;y&quot;:-187.99705478077672},&quot;rotate&quot;:0,&quot;skewX&quot;:0,&quot;scale&quot;:{&quot;x&quot;:1.6972470813064868,&quot;y&quot;:1.6972470813064868}},&quot;image&quot;:{&quot;url&quot;:&quot;https://icons.biorender.com/biorender/63c99930bf6f490021133fc4/20230119192701/image/63c99930bf6f490021133fc4.png&quot;,&quot;isPremium&quot;:false,&quot;isOrgIcon&quot;:false,&quot;size&quot;:{&quot;x&quot;:150,&quot;y&quot;:133.59375}},&quot;source&quot;:{&quot;id&quot;:&quot;63c99930bf6f490021133fc4&quot;,&quot;version&quot;:&quot;20230119192701&quot;,&quot;type&quot;:&quot;ASSETS&quot;},&quot;isPremium&quot;:false,&quot;parent&quot;:{&quot;type&quot;:&quot;CHILD&quot;,&quot;parentId&quot;:&quot;59a2bfdf-69c9-40d4-b941-a97e5d54f8a0&quot;,&quot;order&quot;:&quot;8&quot;}},&quot;5a879f2e-eab4-4f80-9a52-dd52cf889931&quot;:{&quot;relativeTransform&quot;:{&quot;translate&quot;:{&quot;x&quot;:705.1390817030045,&quot;y&quot;:-61.44353019184098},&quot;rotate&quot;:0,&quot;skewX&quot;:0,&quot;scale&quot;:{&quot;x&quot;:1,&quot;y&quot;:1}},&quot;type&quot;:&quot;FIGURE_OBJECT&quot;,&quot;id&quot;:&quot;5a879f2e-eab4-4f80-9a52-dd52cf889931&quot;,&quot;parent&quot;:{&quot;type&quot;:&quot;CHILD&quot;,&quot;parentId&quot;:&quot;59a2bfdf-69c9-40d4-b941-a97e5d54f8a0&quot;,&quot;order&quot;:&quot;9&quot;},&quot;name&quot;:&quot;Respiratory system (upper, female)&quot;,&quot;displayName&quot;:&quot;Respiratory system (upper, female)&quot;,&quot;source&quot;:{&quot;id&quot;:&quot;60b683ba59c7c300a8b7b74e&quot;,&quot;type&quot;:&quot;ASSETS&quot;},&quot;isPremium&quot;:true},&quot;86bdd729-1454-412a-bfc9-f0027a0aaabe&quot;:{&quot;type&quot;:&quot;FIGURE_OBJECT&quot;,&quot;id&quot;:&quot;86bdd729-1454-412a-bfc9-f0027a0aaabe&quot;,&quot;name&quot;:&quot;Upper respiratory tract (female)&quot;,&quot;relativeTransform&quot;:{&quot;translate&quot;:{&quot;x&quot;:-425.58955213589934,&quot;y&quot;:-128.2018447475563},&quot;rotate&quot;:0,&quot;skewX&quot;:0,&quot;scale&quot;:{&quot;x&quot;:0.6605466114162879,&quot;y&quot;:0.6605466114162879}},&quot;opacity&quot;:1,&quot;image&quot;:{&quot;url&quot;:&quot;https://icons.biorender.com/biorender/5d69780ceb855600043805c0/20190830192827/image/upper-respiratory-tract-female.png&quot;,&quot;fallbackUrl&quot;:&quot;https://res.cloudinary.com/dlcjuc3ej/image/upload/v1567193307/xpxtqixtcl0kwqsfoimu.svg#/keystone/api/icons/5d69780ceb855600043805c0/20190830192827/image/upper-respiratory-tract-female.svg&quot;,&quot;size&quot;:{&quot;x&quot;:142,&quot;y&quot;:216},&quot;isPremium&quot;:false,&quot;isPacked&quot;:true},&quot;source&quot;:{&quot;id&quot;:&quot;5d69780ceb855600043805c0&quot;,&quot;type&quot;:&quot;ASSETS&quot;},&quot;pathStyles&quot;:[{&quot;type&quot;:&quot;FILL&quot;,&quot;fillStyle&quot;:&quot;rgb(0,0,0)&quot;}],&quot;isLocked&quot;:false,&quot;parent&quot;:{&quot;type&quot;:&quot;CHILD&quot;,&quot;parentId&quot;:&quot;5a879f2e-eab4-4f80-9a52-dd52cf889931&quot;,&quot;order&quot;:&quot;5&quot;}},&quot;3f5defc0-8fad-4001-9c77-6580c6e815cc&quot;:{&quot;id&quot;:&quot;3f5defc0-8fad-4001-9c77-6580c6e815cc&quot;,&quot;name&quot;:&quot;Adult female head (lateral, hairless)&quot;,&quot;type&quot;:&quot;FIGURE_OBJECT&quot;,&quot;relativeTransform&quot;:{&quot;translate&quot;:{&quot;x&quot;:-404.6817560883911,&quot;y&quot;:-122.88358382451625},&quot;rotate&quot;:0,&quot;skewX&quot;:0,&quot;scale&quot;:{&quot;x&quot;:2.0158965689652053,&quot;y&quot;:2.015896568965206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5a879f2e-eab4-4f80-9a52-dd52cf889931&quot;,&quot;order&quot;:&quot;2&quot;}},&quot;3096e491-b15d-4f4d-8a61-ff092ca1fa17&quot;:{&quot;id&quot;:&quot;3096e491-b15d-4f4d-8a61-ff092ca1fa17&quot;,&quot;name&quot;:&quot;Male reproductive system&quot;,&quot;type&quot;:&quot;FIGURE_OBJECT&quot;,&quot;relativeTransform&quot;:{&quot;translate&quot;:{&quot;x&quot;:-373.2549627177111,&quot;y&quot;:108.24194280048009},&quot;rotate&quot;:0,&quot;skewX&quot;:0,&quot;scale&quot;:{&quot;x&quot;:1.2413743085368458,&quot;y&quot;:1.2413743085368458}},&quot;image&quot;:{&quot;url&quot;:&quot;https://icons.biorender.com/biorender/5a6b7408e6d5770014f42c85/5a6b7380e6d5770014f42c80.png&quot;,&quot;isPremium&quot;:false,&quot;isOrgIcon&quot;:false,&quot;size&quot;:{&quot;x&quot;:150,&quot;y&quot;:202.67175572519082},&quot;fallbackUrl&quot;:&quot;sources/icons/5a6b7408e6d5770014f42c85/5a6b7380e6d5770014f42c80.svg&quot;},&quot;source&quot;:{&quot;id&quot;:&quot;5a6b7380e6d5770014f42c80&quot;,&quot;version&quot;:&quot;20180126183134&quot;,&quot;type&quot;:&quot;ASSETS&quot;},&quot;isPremium&quot;:false,&quot;parent&quot;:{&quot;type&quot;:&quot;CHILD&quot;,&quot;parentId&quot;:&quot;59a2bfdf-69c9-40d4-b941-a97e5d54f8a0&quot;,&quot;order&quot;:&quot;95&quot;}},&quot;6ddce4a1-ce02-4690-beb2-762a0d11f8dd&quot;:{&quot;id&quot;:&quot;6ddce4a1-ce02-4690-beb2-762a0d11f8dd&quot;,&quot;name&quot;:&quot;Female reproductive system (cross section)&quot;,&quot;displayName&quot;:&quot;&quot;,&quot;type&quot;:&quot;FIGURE_OBJECT&quot;,&quot;relativeTransform&quot;:{&quot;translate&quot;:{&quot;x&quot;:-40.918978311057295,&quot;y&quot;:108.24216280653205},&quot;rotate&quot;:0,&quot;skewX&quot;:0,&quot;scale&quot;:{&quot;x&quot;:1,&quot;y&quot;:1}},&quot;image&quot;:{&quot;url&quot;:&quot;https://icons.biorender.com/biorender/651712f67fa8c44c0e0708eb/6516fd9b7fa8c4c7730708e4.png&quot;,&quot;isPremium&quot;:false,&quot;isOrgIcon&quot;:false,&quot;size&quot;:{&quot;x&quot;:300,&quot;y&quot;:214.51187335092348},&quot;fallbackUrl&quot;:&quot;sources/icons/651712f67fa8c44c0e0708eb/6516fd9b7fa8c4c7730708e4.svg&quot;},&quot;source&quot;:{&quot;id&quot;:&quot;6516fd9b7fa8c4c7730708e4&quot;,&quot;version&quot;:&quot;20230929180946&quot;,&quot;type&quot;:&quot;ASSETS&quot;},&quot;isPremium&quot;:false,&quot;parent&quot;:{&quot;type&quot;:&quot;CHILD&quot;,&quot;parentId&quot;:&quot;59a2bfdf-69c9-40d4-b941-a97e5d54f8a0&quot;,&quot;order&quot;:&quot;97&quot;}},&quot;90cb2fcf-c207-46f5-81d0-e51c0dded168&quot;:{&quot;id&quot;:&quot;90cb2fcf-c207-46f5-81d0-e51c0dded168&quot;,&quot;name&quot;:&quot;Thyroid (anterior)&quot;,&quot;displayName&quot;:&quot;&quot;,&quot;type&quot;:&quot;FIGURE_OBJECT&quot;,&quot;relativeTransform&quot;:{&quot;translate&quot;:{&quot;x&quot;:270.36531081057007,&quot;y&quot;:104.60841224663281},&quot;rotate&quot;:0,&quot;skewX&quot;:0,&quot;scale&quot;:{&quot;x&quot;:2.214559431953235,&quot;y&quot;:2.214559431953235}},&quot;image&quot;:{&quot;url&quot;:&quot;https://icons.biorender.com/biorender/5c1d07b09ea83b1200118fac/5ad9fd47edc23900148ca059.png&quot;,&quot;isPremium&quot;:false,&quot;isOrgIcon&quot;:false,&quot;size&quot;:{&quot;x&quot;:100,&quot;y&quot;:93.58288770053477},&quot;fallbackUrl&quot;:&quot;sources/icons/5c1d07b09ea83b1200118fac/5ad9fd47edc23900148ca059.svg&quot;},&quot;source&quot;:{&quot;id&quot;:&quot;5ad9fd47edc23900148ca059&quot;,&quot;version&quot;:&quot;20181221153301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1414206"/>
  <p:tag name="TITLE" val="Untitled"/>
  <p:tag name="CREATORNAME" val="Sushma Jagan"/>
  <p:tag name="DATEINSERTED" val="173339143499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98397f06-5849-4326-a9c2-1e0b2f4a01f5&quot;:{&quot;relativeTransform&quot;:{&quot;translate&quot;:{&quot;x&quot;:-1004.095688353367,&quot;y&quot;:132.9991739157117},&quot;rotate&quot;:0,&quot;skewX&quot;:0,&quot;scale&quot;:{&quot;x&quot;:1,&quot;y&quot;:1}},&quot;type&quot;:&quot;FIGURE_OBJECT&quot;,&quot;id&quot;:&quot;98397f06-5849-4326-a9c2-1e0b2f4a01f5&quot;,&quot;parent&quot;:{&quot;type&quot;:&quot;CHILD&quot;,&quot;parentId&quot;:&quot;59a2bfdf-69c9-40d4-b941-a97e5d54f8a0&quot;,&quot;order&quot;:&quot;7&quot;},&quot;name&quot;:&quot;Bladder (male, full, no urine, editable)&quot;,&quot;displayName&quot;:&quot;Bladder (male, full, no urine, editable)&quot;,&quot;source&quot;:{&quot;id&quot;:&quot;636a7266ab3ab9f0b7a8e9ce&quot;,&quot;type&quot;:&quot;ASSETS&quot;},&quot;isPremium&quot;:true},&quot;f7085be1-e79e-41c7-bc25-f697e630ddd0&quot;:{&quot;type&quot;:&quot;FIGURE_OBJECT&quot;,&quot;id&quot;:&quot;f7085be1-e79e-41c7-bc25-f697e630ddd0&quot;,&quot;parent&quot;:{&quot;type&quot;:&quot;CHILD&quot;,&quot;parentId&quot;:&quot;98397f06-5849-4326-a9c2-1e0b2f4a01f5&quot;,&quot;order&quot;:&quot;05&quot;},&quot;relativeTransform&quot;:{&quot;translate&quot;:{&quot;x&quot;:1310.675808019038,&quot;y&quot;:0},&quot;rotate&quot;:0}},&quot;97a8794f-2e93-425b-bd72-fe268ad69964&quot;:{&quot;id&quot;:&quot;97a8794f-2e93-425b-bd72-fe268ad69964&quot;,&quot;name&quot;:&quot;Prostate gland half (cross section)&quot;,&quot;displayName&quot;:&quot;&quot;,&quot;type&quot;:&quot;FIGURE_OBJECT&quot;,&quot;relativeTransform&quot;:{&quot;translate&quot;:{&quot;x&quot;:-668.1985270330745,&quot;y&quot;:-264.27772173602176},&quot;rotate&quot;:0,&quot;skewX&quot;:0,&quot;scale&quot;:{&quot;x&quot;: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3&quot;}},&quot;b3b127c8-8e27-43a0-8ef2-c92819bfcf81&quot;:{&quot;id&quot;:&quot;b3b127c8-8e27-43a0-8ef2-c92819bfcf81&quot;,&quot;name&quot;:&quot;Prostate gland half (cross section)&quot;,&quot;displayName&quot;:&quot;&quot;,&quot;type&quot;:&quot;FIGURE_OBJECT&quot;,&quot;relativeTransform&quot;:{&quot;translate&quot;:{&quot;x&quot;:-624.757566383217,&quot;y&quot;:-263.836383113144},&quot;rotate&quot;:6.283185307179586,&quot;skewX&quot;:-4.367545066157142e-32,&quot;scale&quot;:{&quot;x&quot;:-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4&quot;}},&quot;468619d4-398f-4798-b509-9c6b991bb620&quot;:{&quot;id&quot;:&quot;468619d4-398f-4798-b509-9c6b991bb620&quot;,&quot;name&quot;:&quot;Bladder (male, full, no urine)&quot;,&quot;displayName&quot;:&quot;&quot;,&quot;type&quot;:&quot;FIGURE_OBJECT&quot;,&quot;relativeTransform&quot;:{&quot;translate&quot;:{&quot;x&quot;:662.9509797012628,&quot;y&quot;:-314.05851170351815},&quot;rotate&quot;:0,&quot;skewX&quot;:0,&quot;scale&quot;:{&quot;x&quot;:2.206693114388772,&quot;y&quot;:2.206693114388772}},&quot;image&quot;:{&quot;url&quot;:&quot;https://icons.biorender.com/biorender/5c880167db811a3300c23cec/20221108150401/image/bladder-male-full-no-urine.png&quot;,&quot;fallbackUrl&quot;:&quot;https://res.cloudinary.com/dlcjuc3ej/image/upload/v1667919841/rpb7svmsl5uuie27hgyo.svg#/keystone/api/icons/5c880167db811a3300c23cec/20221108150401/image/bladder-male-full-no-urine.svg&quot;,&quot;isPremium&quot;:false,&quot;size&quot;:{&quot;x&quot;:100,&quot;y&quot;:109.03954802259888}},&quot;source&quot;:{&quot;id&quot;:&quot;5c880167db811a3300c23cec&quot;,&quot;type&quot;:&quot;ASSETS&quot;},&quot;isPremium&quot;:false,&quot;parent&quot;:{&quot;type&quot;:&quot;CHILD&quot;,&quot;parentId&quot;:&quot;98397f06-5849-4326-a9c2-1e0b2f4a01f5&quot;,&quot;order&quot;:&quot;1&quot;},&quot;styles&quot;:{&quot;prostate&quot;:[{&quot;styleName&quot;:&quot;TRANSPARENCY&quot;,&quot;index&quot;:0,&quot;value&quot;:100}]}},&quot;cd82eda8-4b5f-4241-9d06-26f55940c7cb&quot;:{&quot;id&quot;:&quot;cd82eda8-4b5f-4241-9d06-26f55940c7cb&quot;,&quot;name&quot;:&quot;Stomach (with gastric juices)&quot;,&quot;displayName&quot;:&quot;&quot;,&quot;type&quot;:&quot;FIGURE_OBJECT&quot;,&quot;relativeTransform&quot;:{&quot;translate&quot;:{&quot;x&quot;:-40.91853743853341,&quot;y&quot;:-187.99705478077672},&quot;rotate&quot;:0,&quot;skewX&quot;:0,&quot;scale&quot;:{&quot;x&quot;:1.6972470813064868,&quot;y&quot;:1.6972470813064868}},&quot;image&quot;:{&quot;url&quot;:&quot;https://icons.biorender.com/biorender/63c99930bf6f490021133fc4/20230119192701/image/63c99930bf6f490021133fc4.png&quot;,&quot;isPremium&quot;:false,&quot;isOrgIcon&quot;:false,&quot;size&quot;:{&quot;x&quot;:150,&quot;y&quot;:133.59375}},&quot;source&quot;:{&quot;id&quot;:&quot;63c99930bf6f490021133fc4&quot;,&quot;version&quot;:&quot;20230119192701&quot;,&quot;type&quot;:&quot;ASSETS&quot;},&quot;isPremium&quot;:false,&quot;parent&quot;:{&quot;type&quot;:&quot;CHILD&quot;,&quot;parentId&quot;:&quot;59a2bfdf-69c9-40d4-b941-a97e5d54f8a0&quot;,&quot;order&quot;:&quot;8&quot;}},&quot;5a879f2e-eab4-4f80-9a52-dd52cf889931&quot;:{&quot;relativeTransform&quot;:{&quot;translate&quot;:{&quot;x&quot;:705.1390817030045,&quot;y&quot;:-61.44353019184098},&quot;rotate&quot;:0,&quot;skewX&quot;:0,&quot;scale&quot;:{&quot;x&quot;:1,&quot;y&quot;:1}},&quot;type&quot;:&quot;FIGURE_OBJECT&quot;,&quot;id&quot;:&quot;5a879f2e-eab4-4f80-9a52-dd52cf889931&quot;,&quot;parent&quot;:{&quot;type&quot;:&quot;CHILD&quot;,&quot;parentId&quot;:&quot;59a2bfdf-69c9-40d4-b941-a97e5d54f8a0&quot;,&quot;order&quot;:&quot;9&quot;},&quot;name&quot;:&quot;Respiratory system (upper, female)&quot;,&quot;displayName&quot;:&quot;Respiratory system (upper, female)&quot;,&quot;source&quot;:{&quot;id&quot;:&quot;60b683ba59c7c300a8b7b74e&quot;,&quot;type&quot;:&quot;ASSETS&quot;},&quot;isPremium&quot;:true},&quot;86bdd729-1454-412a-bfc9-f0027a0aaabe&quot;:{&quot;type&quot;:&quot;FIGURE_OBJECT&quot;,&quot;id&quot;:&quot;86bdd729-1454-412a-bfc9-f0027a0aaabe&quot;,&quot;name&quot;:&quot;Upper respiratory tract (female)&quot;,&quot;relativeTransform&quot;:{&quot;translate&quot;:{&quot;x&quot;:-425.58955213589934,&quot;y&quot;:-128.2018447475563},&quot;rotate&quot;:0,&quot;skewX&quot;:0,&quot;scale&quot;:{&quot;x&quot;:0.6605466114162879,&quot;y&quot;:0.6605466114162879}},&quot;opacity&quot;:1,&quot;image&quot;:{&quot;url&quot;:&quot;https://icons.biorender.com/biorender/5d69780ceb855600043805c0/20190830192827/image/upper-respiratory-tract-female.png&quot;,&quot;fallbackUrl&quot;:&quot;https://res.cloudinary.com/dlcjuc3ej/image/upload/v1567193307/xpxtqixtcl0kwqsfoimu.svg#/keystone/api/icons/5d69780ceb855600043805c0/20190830192827/image/upper-respiratory-tract-female.svg&quot;,&quot;size&quot;:{&quot;x&quot;:142,&quot;y&quot;:216},&quot;isPremium&quot;:false,&quot;isPacked&quot;:true},&quot;source&quot;:{&quot;id&quot;:&quot;5d69780ceb855600043805c0&quot;,&quot;type&quot;:&quot;ASSETS&quot;},&quot;pathStyles&quot;:[{&quot;type&quot;:&quot;FILL&quot;,&quot;fillStyle&quot;:&quot;rgb(0,0,0)&quot;}],&quot;isLocked&quot;:false,&quot;parent&quot;:{&quot;type&quot;:&quot;CHILD&quot;,&quot;parentId&quot;:&quot;5a879f2e-eab4-4f80-9a52-dd52cf889931&quot;,&quot;order&quot;:&quot;5&quot;}},&quot;3f5defc0-8fad-4001-9c77-6580c6e815cc&quot;:{&quot;id&quot;:&quot;3f5defc0-8fad-4001-9c77-6580c6e815cc&quot;,&quot;name&quot;:&quot;Adult female head (lateral, hairless)&quot;,&quot;type&quot;:&quot;FIGURE_OBJECT&quot;,&quot;relativeTransform&quot;:{&quot;translate&quot;:{&quot;x&quot;:-404.6817560883911,&quot;y&quot;:-122.88358382451625},&quot;rotate&quot;:0,&quot;skewX&quot;:0,&quot;scale&quot;:{&quot;x&quot;:2.0158965689652053,&quot;y&quot;:2.015896568965206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5a879f2e-eab4-4f80-9a52-dd52cf889931&quot;,&quot;order&quot;:&quot;2&quot;}},&quot;3096e491-b15d-4f4d-8a61-ff092ca1fa17&quot;:{&quot;id&quot;:&quot;3096e491-b15d-4f4d-8a61-ff092ca1fa17&quot;,&quot;name&quot;:&quot;Male reproductive system&quot;,&quot;type&quot;:&quot;FIGURE_OBJECT&quot;,&quot;relativeTransform&quot;:{&quot;translate&quot;:{&quot;x&quot;:-373.2549627177111,&quot;y&quot;:108.24194280048009},&quot;rotate&quot;:0,&quot;skewX&quot;:0,&quot;scale&quot;:{&quot;x&quot;:1.2413743085368458,&quot;y&quot;:1.2413743085368458}},&quot;image&quot;:{&quot;url&quot;:&quot;https://icons.biorender.com/biorender/5a6b7408e6d5770014f42c85/5a6b7380e6d5770014f42c80.png&quot;,&quot;isPremium&quot;:false,&quot;isOrgIcon&quot;:false,&quot;size&quot;:{&quot;x&quot;:150,&quot;y&quot;:202.67175572519082},&quot;fallbackUrl&quot;:&quot;sources/icons/5a6b7408e6d5770014f42c85/5a6b7380e6d5770014f42c80.svg&quot;},&quot;source&quot;:{&quot;id&quot;:&quot;5a6b7380e6d5770014f42c80&quot;,&quot;version&quot;:&quot;20180126183134&quot;,&quot;type&quot;:&quot;ASSETS&quot;},&quot;isPremium&quot;:false,&quot;parent&quot;:{&quot;type&quot;:&quot;CHILD&quot;,&quot;parentId&quot;:&quot;59a2bfdf-69c9-40d4-b941-a97e5d54f8a0&quot;,&quot;order&quot;:&quot;95&quot;}},&quot;6ddce4a1-ce02-4690-beb2-762a0d11f8dd&quot;:{&quot;id&quot;:&quot;6ddce4a1-ce02-4690-beb2-762a0d11f8dd&quot;,&quot;name&quot;:&quot;Female reproductive system (cross section)&quot;,&quot;displayName&quot;:&quot;&quot;,&quot;type&quot;:&quot;FIGURE_OBJECT&quot;,&quot;relativeTransform&quot;:{&quot;translate&quot;:{&quot;x&quot;:-40.918978311057295,&quot;y&quot;:108.24216280653205},&quot;rotate&quot;:0,&quot;skewX&quot;:0,&quot;scale&quot;:{&quot;x&quot;:1,&quot;y&quot;:1}},&quot;image&quot;:{&quot;url&quot;:&quot;https://icons.biorender.com/biorender/651712f67fa8c44c0e0708eb/6516fd9b7fa8c4c7730708e4.png&quot;,&quot;isPremium&quot;:false,&quot;isOrgIcon&quot;:false,&quot;size&quot;:{&quot;x&quot;:300,&quot;y&quot;:214.51187335092348},&quot;fallbackUrl&quot;:&quot;sources/icons/651712f67fa8c44c0e0708eb/6516fd9b7fa8c4c7730708e4.svg&quot;},&quot;source&quot;:{&quot;id&quot;:&quot;6516fd9b7fa8c4c7730708e4&quot;,&quot;version&quot;:&quot;20230929180946&quot;,&quot;type&quot;:&quot;ASSETS&quot;},&quot;isPremium&quot;:false,&quot;parent&quot;:{&quot;type&quot;:&quot;CHILD&quot;,&quot;parentId&quot;:&quot;59a2bfdf-69c9-40d4-b941-a97e5d54f8a0&quot;,&quot;order&quot;:&quot;97&quot;}},&quot;90cb2fcf-c207-46f5-81d0-e51c0dded168&quot;:{&quot;id&quot;:&quot;90cb2fcf-c207-46f5-81d0-e51c0dded168&quot;,&quot;name&quot;:&quot;Thyroid (anterior)&quot;,&quot;displayName&quot;:&quot;&quot;,&quot;type&quot;:&quot;FIGURE_OBJECT&quot;,&quot;relativeTransform&quot;:{&quot;translate&quot;:{&quot;x&quot;:270.36531081057007,&quot;y&quot;:104.60841224663281},&quot;rotate&quot;:0,&quot;skewX&quot;:0,&quot;scale&quot;:{&quot;x&quot;:2.214559431953235,&quot;y&quot;:2.214559431953235}},&quot;image&quot;:{&quot;url&quot;:&quot;https://icons.biorender.com/biorender/5c1d07b09ea83b1200118fac/5ad9fd47edc23900148ca059.png&quot;,&quot;isPremium&quot;:false,&quot;isOrgIcon&quot;:false,&quot;size&quot;:{&quot;x&quot;:100,&quot;y&quot;:93.58288770053477},&quot;fallbackUrl&quot;:&quot;sources/icons/5c1d07b09ea83b1200118fac/5ad9fd47edc23900148ca059.svg&quot;},&quot;source&quot;:{&quot;id&quot;:&quot;5ad9fd47edc23900148ca059&quot;,&quot;version&quot;:&quot;20181221153301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1414206"/>
  <p:tag name="TITLE" val="Untitled"/>
  <p:tag name="CREATORNAME" val="Sushma Jagan"/>
  <p:tag name="DATEINSERTED" val="173339143499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b0069b44-d5dd-4bbc-9229-93de19f7ba1d&quot;:{&quot;id&quot;:&quot;b0069b44-d5dd-4bbc-9229-93de19f7ba1d&quot;,&quot;name&quot;:&quot;Urinary tract&quot;,&quot;displayName&quot;:&quot;&quot;,&quot;type&quot;:&quot;FIGURE_OBJECT&quot;,&quot;relativeTransform&quot;:{&quot;translate&quot;:{&quot;x&quot;:-329.16899567825993,&quot;y&quot;:-132.9830277140354},&quot;rotate&quot;:0,&quot;skewX&quot;:0,&quot;scale&quot;:{&quot;x&quot;:1.1495617378306262,&quot;y&quot;:1.1495617378306262}},&quot;image&quot;:{&quot;url&quot;:&quot;https://icons.biorender.com/biorender/5ab14f0686699f0014b49402/20190629015841/image/5ab14f0686699f0014b49402.png&quot;,&quot;isPremium&quot;:false,&quot;isOrgIcon&quot;:false,&quot;size&quot;:{&quot;x&quot;:200,&quot;y&quot;:304.5296167247387}},&quot;source&quot;:{&quot;id&quot;:&quot;5ab14f0686699f0014b49402&quot;,&quot;version&quot;:&quot;20190629015841&quot;,&quot;type&quot;:&quot;ASSETS&quot;},&quot;isPremium&quot;:false,&quot;parent&quot;:{&quot;type&quot;:&quot;CHILD&quot;,&quot;parentId&quot;:&quot;59a2bfdf-69c9-40d4-b941-a97e5d54f8a0&quot;,&quot;order&quot;:&quot;5&quot;}},&quot;8b8f3e17-69bf-457b-a05a-894c888020da&quot;:{&quot;id&quot;:&quot;8b8f3e17-69bf-457b-a05a-894c888020da&quot;,&quot;name&quot;:&quot;Skin tissue cube&quot;,&quot;displayName&quot;:&quot;&quot;,&quot;type&quot;:&quot;FIGURE_OBJECT&quot;,&quot;relativeTransform&quot;:{&quot;translate&quot;:{&quot;x&quot;:25.303321283920923,&quot;y&quot;:-123.64647918007486},&quot;rotate&quot;:0,&quot;skewX&quot;:0,&quot;scale&quot;:{&quot;x&quot;:1,&quot;y&quot;:1}},&quot;image&quot;:{&quot;url&quot;:&quot;https://icons.biorender.com/biorender/5abcef203b97ad0014b60e3b/20180329135140/image/5abcef203b97ad0014b60e3b.png&quot;,&quot;isPremium&quot;:false,&quot;isOrgIcon&quot;:false,&quot;size&quot;:{&quot;x&quot;:300,&quot;y&quot;:368.75}},&quot;source&quot;:{&quot;id&quot;:&quot;5abcef203b97ad0014b60e3b&quot;,&quot;version&quot;:&quot;20180329135140&quot;,&quot;type&quot;:&quot;ASSETS&quot;},&quot;isPremium&quot;:false,&quot;parent&quot;:{&quot;type&quot;:&quot;CHILD&quot;,&quot;parentId&quot;:&quot;59a2bfdf-69c9-40d4-b941-a97e5d54f8a0&quot;,&quot;order&quot;:&quot;7&quot;}},&quot;115446be-439a-4edd-bc57-eda45f136531&quot;:{&quot;relativeTransform&quot;:{&quot;translate&quot;:{&quot;x&quot;:-350.33250765812863,&quot;y&quot;:175.2003477021744},&quot;rotate&quot;:0},&quot;type&quot;:&quot;FIGURE_OBJECT&quot;,&quot;id&quot;:&quot;115446be-439a-4edd-bc57-eda45f136531&quot;,&quot;opacity&quot;:1,&quot;source&quot;:{&quot;id&quot;:&quot;640f4734cfdfc88f729d5a2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8&quot;},&quot;name&quot;:&quot;Lymph nodes and vessels (editable)&quot;,&quot;displayName&quot;:&quot;Lymph nodes and vessels (editable)&quot;,&quot;isPremium&quot;:true},&quot;35971065-e100-443c-8c39-907729735534&quot;:{&quot;type&quot;:&quot;FIGURE_OBJECT&quot;,&quot;id&quot;:&quot;35971065-e100-443c-8c39-907729735534&quot;,&quot;parent&quot;:{&quot;type&quot;:&quot;CHILD&quot;,&quot;parentId&quot;:&quot;115446be-439a-4edd-bc57-eda45f136531&quot;,&quot;order&quot;:&quot;999&quot;},&quot;relativeTransform&quot;:{&quot;translate&quot;:{&quot;x&quot;:0,&quot;y&quot;:0},&quot;rotate&quot;:0}},&quot;376c2d1c-6818-4ba5-b85c-e8687ff5e1cc&quot;:{&quot;type&quot;:&quot;FIGURE_OBJECT&quot;,&quot;id&quot;:&quot;376c2d1c-6818-4ba5-b85c-e8687ff5e1cc&quot;,&quot;relativeTransform&quot;:{&quot;translate&quot;:{&quot;x&quot;:-42.97816338188423,&quot;y&quot;:-77.40110946139102},&quot;rotate&quot;:-0.4203687204880261,&quot;skewX&quot;:8.484498684378918e-17},&quot;opacity&quot;:1,&quot;path&quot;:{&quot;type&quot;:&quot;ELLIPSE&quot;,&quot;size&quot;:{&quot;x&quot;:9.191450463200342,&quot;y&quot;:15.920132822330634}},&quot;pathStyles&quot;:[{&quot;type&quot;:&quot;FILL&quot;,&quot;fillStyle&quot;:&quot;rgba(54, 125, 59, 1)&quot;},{&quot;type&quot;:&quot;STROKE&quot;,&quot;strokeStyle&quot;:&quot;rgba(0,0,0,0)&quot;,&quot;lineWidth&quot;:1.2651830675484563,&quot;lineJoin&quot;:&quot;round&quot;}],&quot;isLocked&quot;:false,&quot;parent&quot;:{&quot;type&quot;:&quot;CHILD&quot;,&quot;parentId&quot;:&quot;35971065-e100-443c-8c39-907729735534&quot;,&quot;order&quot;:&quot;05&quot;}},&quot;568effc8-803f-4170-a1a7-ac3f5ce9a1ad&quot;:{&quot;type&quot;:&quot;FIGURE_OBJECT&quot;,&quot;id&quot;:&quot;568effc8-803f-4170-a1a7-ac3f5ce9a1ad&quot;,&quot;relativeTransform&quot;:{&quot;translate&quot;:{&quot;x&quot;:-25.91929487738962,&quot;y&quot;:-51.17608495844785},&quot;rotate&quot;:-0.6267458922610432,&quot;skewX&quot;:5.939149079065244e-16},&quot;opacity&quot;:1,&quot;path&quot;:{&quot;type&quot;:&quot;ELLIPSE&quot;,&quot;size&quot;:{&quot;x&quot;:9.19145046320034,&quot;y&quot;:15.459622022375461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&quot;}},&quot;4ec1e722-b361-4580-ba1f-a6f56647ced8&quot;:{&quot;type&quot;:&quot;FIGURE_OBJECT&quot;,&quot;id&quot;:&quot;4ec1e722-b361-4580-ba1f-a6f56647ced8&quot;,&quot;relativeTransform&quot;:{&quot;translate&quot;:{&quot;x&quot;:-15.786317975773825,&quot;y&quot;:38.84104946172168},&quot;rotate&quot;:-0.6761464948453115,&quot;skewX&quot;:-2.545349605313676e-16},&quot;opacity&quot;:1,&quot;path&quot;:{&quot;type&quot;:&quot;ELLIPSE&quot;,&quot;size&quot;:{&quot;x&quot;:9.191450463200336,&quot;y&quot;:17.236271345726845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5&quot;}},&quot;03f61139-05fe-42ec-8054-083fd4d4541b&quot;:{&quot;type&quot;:&quot;FIGURE_OBJECT&quot;,&quot;id&quot;:&quot;03f61139-05fe-42ec-8054-083fd4d4541b&quot;,&quot;relativeTransform&quot;:{&quot;translate&quot;:{&quot;x&quot;:-25.843348214178494,&quot;y&quot;:-1.388112429920977},&quot;rotate&quot;:-2.7755575615628907e-17,&quot;skewX&quot;:-5.551115123125781e-17},&quot;opacity&quot;:1,&quot;path&quot;:{&quot;type&quot;:&quot;ELLIPSE&quot;,&quot;size&quot;:{&quot;x&quot;:9.191450463200319,&quot;y&quot;:16.594672232456848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2&quot;}},&quot;b755c57a-7322-4a21-ac55-56aa96581905&quot;:{&quot;type&quot;:&quot;FIGURE_OBJECT&quot;,&quot;id&quot;:&quot;b755c57a-7322-4a21-ac55-56aa96581905&quot;,&quot;relativeTransform&quot;:{&quot;translate&quot;:{&quot;x&quot;:-7.083137858311199,&quot;y&quot;:-31.970494520454785},&quot;rotate&quot;:-1.1204560299824726,&quot;skewX&quot;:8.484498684378921e-17},&quot;opacity&quot;:1,&quot;path&quot;:{&quot;type&quot;:&quot;ELLIPSE&quot;,&quot;size&quot;:{&quot;x&quot;:9.19145046320033,&quot;y&quot;:15.356556304515458}},&quot;pathStyles&quot;:[{&quot;type&quot;:&quot;FILL&quot;,&quot;fillStyle&quot;:&quot;rgba(54, 125, 59, 1)&quot;},{&quot;type&quot;:&quot;STROKE&quot;,&quot;strokeStyle&quot;:&quot;rgba(0,0,0,0)&quot;,&quot;lineWidth&quot;:1.2651830675484557,&quot;lineJoin&quot;:&quot;round&quot;}],&quot;isLocked&quot;:false,&quot;parent&quot;:{&quot;type&quot;:&quot;CHILD&quot;,&quot;parentId&quot;:&quot;35971065-e100-443c-8c39-907729735534&quot;,&quot;order&quot;:&quot;25&quot;}},&quot;21e9c61f-18df-4e1e-9ea8-c7e94afbd79a&quot;:{&quot;type&quot;:&quot;FIGURE_OBJECT&quot;,&quot;id&quot;:&quot;21e9c61f-18df-4e1e-9ea8-c7e94afbd79a&quot;,&quot;relativeTransform&quot;:{&quot;translate&quot;:{&quot;x&quot;:15.064945317782474,&quot;y&quot;:-7.859913895326665},&quot;rotate&quot;:-0.7327564665362081},&quot;opacity&quot;:1,&quot;path&quot;:{&quot;type&quot;:&quot;ELLIPSE&quot;,&quot;size&quot;:{&quot;x&quot;:9.191450463200338,&quot;y&quot;:15.41778313094807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3&quot;}},&quot;4c374e0a-363d-469f-ab40-da3700f6447f&quot;:{&quot;type&quot;:&quot;FIGURE_OBJECT&quot;,&quot;id&quot;:&quot;4c374e0a-363d-469f-ab40-da3700f6447f&quot;,&quot;relativeTransform&quot;:{&quot;translate&quot;:{&quot;x&quot;:38.851184192544366,&quot;y&quot;:8.16428149220243},&quot;rotate&quot;:-1.128074617029488,&quot;skewX&quot;:8.484498684378923e-17},&quot;opacity&quot;:1,&quot;path&quot;:{&quot;type&quot;:&quot;ELLIPSE&quot;,&quot;size&quot;:{&quot;x&quot;:9.191450463200281,&quot;y&quot;:15.499686935471145}},&quot;pathStyles&quot;:[{&quot;type&quot;:&quot;FILL&quot;,&quot;fillStyle&quot;:&quot;rgba(54, 125, 59, 1)&quot;},{&quot;type&quot;:&quot;STROKE&quot;,&quot;strokeStyle&quot;:&quot;rgba(0,0,0,0)&quot;,&quot;lineWidth&quot;:1.2651830675484508,&quot;lineJoin&quot;:&quot;round&quot;}],&quot;isLocked&quot;:false,&quot;parent&quot;:{&quot;type&quot;:&quot;CHILD&quot;,&quot;parentId&quot;:&quot;35971065-e100-443c-8c39-907729735534&quot;,&quot;order&quot;:&quot;5&quot;}},&quot;ce7b5b1c-77a5-4aad-ab24-4913cc9a17f6&quot;:{&quot;type&quot;:&quot;FIGURE_OBJECT&quot;,&quot;id&quot;:&quot;ce7b5b1c-77a5-4aad-ab24-4913cc9a17f6&quot;,&quot;relativeTransform&quot;:{&quot;translate&quot;:{&quot;x&quot;:56.30865447878613,&quot;y&quot;:32.37984544586714},&quot;rotate&quot;:-0.24231542851758417,&quot;skewX&quot;:4.24224934218946e-17},&quot;opacity&quot;:1,&quot;path&quot;:{&quot;type&quot;:&quot;ELLIPSE&quot;,&quot;size&quot;:{&quot;x&quot;:9.191450463200304,&quot;y&quot;:15.57590368737835}},&quot;pathStyles&quot;:[{&quot;type&quot;:&quot;FILL&quot;,&quot;fillStyle&quot;:&quot;rgba(54, 125, 59, 1)&quot;},{&quot;type&quot;:&quot;STROKE&quot;,&quot;strokeStyle&quot;:&quot;rgba(0,0,0,0)&quot;,&quot;lineWidth&quot;:1.2651830675484523,&quot;lineJoin&quot;:&quot;round&quot;}],&quot;isLocked&quot;:false,&quot;parent&quot;:{&quot;type&quot;:&quot;CHILD&quot;,&quot;parentId&quot;:&quot;35971065-e100-443c-8c39-907729735534&quot;,&quot;order&quot;:&quot;55&quot;}},&quot;e8799b62-64c3-47c2-ba0a-c4edce109ae0&quot;:{&quot;type&quot;:&quot;FIGURE_OBJECT&quot;,&quot;id&quot;:&quot;e8799b62-64c3-47c2-ba0a-c4edce109ae0&quot;,&quot;relativeTransform&quot;:{&quot;translate&quot;:{&quot;x&quot;:41.59292345637095,&quot;y&quot;:57.411538952028046},&quot;rotate&quot;:-0.6737910987246523,&quot;skewX&quot;:4.2422493421894607e-16},&quot;opacity&quot;:1,&quot;path&quot;:{&quot;type&quot;:&quot;ELLIPSE&quot;,&quot;size&quot;:{&quot;x&quot;:9.191450463200304,&quot;y&quot;:16.64273097898848}},&quot;pathStyles&quot;:[{&quot;type&quot;:&quot;FILL&quot;,&quot;fillStyle&quot;:&quot;rgba(54, 125, 59, 1)&quot;},{&quot;type&quot;:&quot;STROKE&quot;,&quot;strokeStyle&quot;:&quot;rgba(0,0,0,0)&quot;,&quot;lineWidth&quot;:1.2651830675484521,&quot;lineJoin&quot;:&quot;round&quot;}],&quot;isLocked&quot;:false,&quot;parent&quot;:{&quot;type&quot;:&quot;CHILD&quot;,&quot;parentId&quot;:&quot;35971065-e100-443c-8c39-907729735534&quot;,&quot;order&quot;:&quot;6&quot;}},&quot;5ca5280d-d7d3-49af-9448-b2084a057963&quot;:{&quot;type&quot;:&quot;FIGURE_OBJECT&quot;,&quot;id&quot;:&quot;5ca5280d-d7d3-49af-9448-b2084a057963&quot;,&quot;relativeTransform&quot;:{&quot;translate&quot;:{&quot;x&quot;:21.75180456996121,&quot;y&quot;:19.91375259873778},&quot;rotate&quot;:-1.407671878770082,&quot;skewX&quot;:2.12112467109473e-17},&quot;opacity&quot;:1,&quot;path&quot;:{&quot;type&quot;:&quot;ELLIPSE&quot;,&quot;size&quot;:{&quot;x&quot;:9.191450463200338,&quot;y&quot;:15.51865267549398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7&quot;}},&quot;72d9272d-f1fa-485c-a05a-59e6e3d720d9&quot;:{&quot;type&quot;:&quot;FIGURE_OBJECT&quot;,&quot;id&quot;:&quot;72d9272d-f1fa-485c-a05a-59e6e3d720d9&quot;,&quot;relativeTransform&quot;:{&quot;translate&quot;:{&quot;x&quot;:-3.9392976335402885,&quot;y&quot;:5.771774156793077},&quot;rotate&quot;:-0.38385040104778534},&quot;opacity&quot;:1,&quot;path&quot;:{&quot;type&quot;:&quot;ELLIPSE&quot;,&quot;size&quot;:{&quot;x&quot;:9.191450463200322,&quot;y&quot;:16.26614601337681}},&quot;pathStyles&quot;:[{&quot;type&quot;:&quot;FILL&quot;,&quot;fillStyle&quot;:&quot;rgba(54, 125, 59, 1)&quot;},{&quot;type&quot;:&quot;STROKE&quot;,&quot;strokeStyle&quot;:&quot;rgba(0,0,0,0)&quot;,&quot;lineWidth&quot;:1.2651830675484554,&quot;lineJoin&quot;:&quot;round&quot;}],&quot;isLocked&quot;:false,&quot;parent&quot;:{&quot;type&quot;:&quot;CHILD&quot;,&quot;parentId&quot;:&quot;35971065-e100-443c-8c39-907729735534&quot;,&quot;order&quot;:&quot;75&quot;}},&quot;1f7444da-2767-4863-9020-20e3dbfc0900&quot;:{&quot;type&quot;:&quot;FIGURE_OBJECT&quot;,&quot;id&quot;:&quot;1f7444da-2767-4863-9020-20e3dbfc0900&quot;,&quot;relativeTransform&quot;:{&quot;translate&quot;:{&quot;x&quot;:9.039655776299512,&quot;y&quot;:46.807931627682734},&quot;rotate&quot;:-0.48623208576535093,&quot;skewX&quot;:3.3937994737515686e-16},&quot;opacity&quot;:1,&quot;path&quot;:{&quot;type&quot;:&quot;ELLIPSE&quot;,&quot;size&quot;:{&quot;x&quot;:9.191450463200338,&quot;y&quot;:17.201572148588212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8&quot;}},&quot;ddb576f0-53e0-462e-94a6-5821842ebac0&quot;:{&quot;type&quot;:&quot;FIGURE_OBJECT&quot;,&quot;id&quot;:&quot;ddb576f0-53e0-462e-94a6-5821842ebac0&quot;,&quot;parent&quot;:{&quot;type&quot;:&quot;CHILD&quot;,&quot;parentId&quot;:&quot;115446be-439a-4edd-bc57-eda45f136531&quot;,&quot;order&quot;:&quot;995&quot;},&quot;relativeTransform&quot;:{&quot;translate&quot;:{&quot;x&quot;:0,&quot;y&quot;:0},&quot;rotate&quot;:0}},&quot;9d80ca90-7924-4516-bc8e-d0e7ba17fce3&quot;:{&quot;type&quot;:&quot;FIGURE_OBJECT&quot;,&quot;id&quot;:&quot;9d80ca90-7924-4516-bc8e-d0e7ba17fce3&quot;,&quot;relativeTransform&quot;:{&quot;translate&quot;:{&quot;x&quot;:-16.368003003807736,&quot;y&quot;:0},&quot;rotate&quot;:0},&quot;opacity&quot;:1,&quot;path&quot;:{&quot;type&quot;:&quot;POLY_LINE&quot;,&quot;points&quot;:[{&quot;x&quot;:-6.523754221455465,&quot;y&quot;:-47.0947228489789},{&quot;x&quot;:-6.523754221455462,&quot;y&quot;:-36.447702132689386},{&quot;x&quot;:-13.72409540092297,&quot;y&quot;:-19.102098996933982},{&quot;x&quot;:-7.531889724764395,&quot;y&quot;:-1.4273536330791419},{&quot;x&quot;:-12.61438312308572,&quot;y&quot;:19.35152746423506},{&quot;x&quot;:-1.1621418675920487,&quot;y&quot;:36.944535892495836},{&quot;x&quot;:3.593908719946834,&quot;y&quot;:43.43576419186916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05&quot;},&quot;connectorInfo&quot;:{&quot;connectedObjects&quot;:[],&quot;type&quot;:&quot;QUADRATIC&quot;,&quot;offset&quot;:{&quot;x&quot;:0,&quot;y&quot;:0},&quot;bending&quot;:0.1,&quot;firstElementIsHead&quot;:true,&quot;customized&quot;:true}},&quot;11cd04c5-dd7a-4a32-a4ea-ba4a8d4989a0&quot;:{&quot;type&quot;:&quot;FIGURE_OBJECT&quot;,&quot;id&quot;:&quot;11cd04c5-dd7a-4a32-a4ea-ba4a8d4989a0&quot;,&quot;relativeTransform&quot;:{&quot;translate&quot;:{&quot;x&quot;:17.304086094485985,&quot;y&quot;:-2.6165655332622357},&quot;rotate&quot;:0},&quot;opacity&quot;:1,&quot;path&quot;:{&quot;type&quot;:&quot;POLY_LINE&quot;,&quot;points&quot;:[{&quot;x&quot;:-40.651468141597775,&quot;y&quot;:-45.0812759724146},{&quot;x&quot;:-29.51706097996678,&quot;y&quot;:-31.764893447811026},{&quot;x&quot;:-11.062412353451947,&quot;y&quot;:-21.0848025898528},{&quot;x&quot;:-5.8079064203344455,&quot;y&quot;:-8.420884166699691},{&quot;x&quot;:4.8249962712337,&quot;y&quot;:2.6902344608032958},{&quot;x&quot;:25.63592789214611,&quot;y&quot;:12.83779012207003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1&quot;},&quot;pathMarkers&quot;:{},&quot;connectorInfo&quot;:{&quot;connectedObjects&quot;:[],&quot;type&quot;:&quot;CUBIC&quot;,&quot;offset&quot;:{&quot;x&quot;:0,&quot;y&quot;:0},&quot;bending&quot;:0.1,&quot;firstElementIsHead&quot;:true,&quot;customized&quot;:true}},&quot;b0c359ec-533d-4685-8732-809b940aaff1&quot;:{&quot;type&quot;:&quot;FIGURE_OBJECT&quot;,&quot;id&quot;:&quot;b0c359ec-533d-4685-8732-809b940aaff1&quot;,&quot;relativeTransform&quot;:{&quot;translate&quot;:{&quot;x&quot;:2.922354214027105,&quot;y&quot;:14.819727265696006},&quot;rotate&quot;:0},&quot;opacity&quot;:1,&quot;path&quot;:{&quot;type&quot;:&quot;POLY_LINE&quot;,&quot;points&quot;:[{&quot;x&quot;:-11.613737423902661,&quot;y&quot;:-47.29388095507919},{&quot;x&quot;:-6.5530051537088365,&quot;y&quot;:-30.80704004245158},{&quot;x&quot;:-9.532662461658372,&quot;y&quot;:-11.780569217073943},{&quot;x&quot;:-2.671574922758876,&quot;y&quot;:0.14989103472378862},{&quot;x&quot;:-2.9786840405573476,&quot;y&quot;:13.227940461258697},{&quot;x&quot;:3.5854208146943902,&quot;y&quot;:28.359106928024058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&quot;},&quot;connectorInfo&quot;:{&quot;connectedObjects&quot;:[],&quot;type&quot;:&quot;QUADRATIC&quot;,&quot;offset&quot;:{&quot;x&quot;:0,&quot;y&quot;:0},&quot;bending&quot;:0.1,&quot;firstElementIsHead&quot;:true,&quot;customized&quot;:true}},&quot;a46c42f2-2c86-47d3-8190-b98bed3a9e35&quot;:{&quot;type&quot;:&quot;FIGURE_OBJECT&quot;,&quot;id&quot;:&quot;a46c42f2-2c86-47d3-8190-b98bed3a9e35&quot;,&quot;relativeTransform&quot;:{&quot;translate&quot;:{&quot;x&quot;:0,&quot;y&quot;:0},&quot;rotate&quot;:0},&quot;opacity&quot;:1,&quot;path&quot;:{&quot;type&quot;:&quot;POLY_LINE&quot;,&quot;points&quot;:[{&quot;x&quot;:-1.5695013170796501,&quot;y&quot;:11.78037759431593},{&quot;x&quot;:5.768560256010118,&quot;y&quot;:16.46188368490298},{&quot;x&quot;:19.45903565935213,&quot;y&quot;:18.73921319894911},{&quot;x&quot;:25.871975118311553,&quot;y&quot;:20.528553675281454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5&quot;},&quot;connectorInfo&quot;:{&quot;connectedObjects&quot;:[],&quot;type&quot;:&quot;QUADRATIC&quot;,&quot;offset&quot;:{&quot;x&quot;:0,&quot;y&quot;:0},&quot;bending&quot;:0.1,&quot;firstElementIsHead&quot;:false,&quot;customized&quot;:true}},&quot;3fe3a5f0-2b8a-4327-aca9-10f8354d298f&quot;:{&quot;type&quot;:&quot;FIGURE_OBJECT&quot;,&quot;id&quot;:&quot;3fe3a5f0-2b8a-4327-aca9-10f8354d298f&quot;,&quot;relativeTransform&quot;:{&quot;translate&quot;:{&quot;x&quot;:14.070319454264329,&quot;y&quot;:34.99564008107258},&quot;rotate&quot;:0},&quot;opacity&quot;:1,&quot;path&quot;:{&quot;type&quot;:&quot;POLY_LINE&quot;,&quot;points&quot;:[{&quot;x&quot;:-7.487763552221156,&quot;y&quot;:8.252791494721118},{&quot;x&quot;:1.1890094794789132,&quot;y&quot;:12.596880130488099},{&quot;x&quot;:20.524210120161335,&quot;y&quot;:14.413233427034493},{&quot;x&quot;:35.145042341601844,&quot;y&quot;:33.02138317450499},{&quot;x&quot;:40.987025658118306,&quot;y&quot;:56.09268842902261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3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5d9e7429-e4da-4ebf-b1c0-4f2780e15466&quot;:{&quot;type&quot;:&quot;FIGURE_OBJECT&quot;,&quot;id&quot;:&quot;5d9e7429-e4da-4ebf-b1c0-4f2780e15466&quot;,&quot;relativeTransform&quot;:{&quot;translate&quot;:{&quot;x&quot;:47.86107409597347,&quot;y&quot;:21.75474097411197},&quot;rotate&quot;:0.5189654132236672},&quot;opacity&quot;:1,&quot;path&quot;:{&quot;type&quot;:&quot;POLY_LINE&quot;,&quot;points&quot;:[{&quot;x&quot;:44.8858394342776,&quot;y&quot;:13.494341536929314},{&quot;x&quot;:22.4429197171388,&quot;y&quot;:13.494341536929314},{&quot;x&quot;:2.83246699239029,&quot;y&quot;:-4.8087720293157945},{&quot;x&quot;:-15.154889360965393,&quot;y&quot;:-7.01356215537663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5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46a4c5fe-9ed0-4b48-a7dc-0029ae9d4402&quot;:{&quot;type&quot;:&quot;FIGURE_OBJECT&quot;,&quot;id&quot;:&quot;46a4c5fe-9ed0-4b48-a7dc-0029ae9d4402&quot;,&quot;relativeTransform&quot;:{&quot;translate&quot;:{&quot;x&quot;:-16.368003003807736,&quot;y&quot;:0},&quot;rotate&quot;:0},&quot;opacity&quot;:1,&quot;path&quot;:{&quot;type&quot;:&quot;POLY_LINE&quot;,&quot;points&quot;:[{&quot;x&quot;:-27.411713216374032,&quot;y&quot;:-77.49686691726123},{&quot;x&quot;:-17.563275234272542,&quot;y&quot;:-61.104711923398476},{&quot;x&quot;:-6.523754221455465,&quot;y&quot;:-47.0947228489789}],&quot;closed&quot;:false},&quot;pathStyles&quot;:[{&quot;type&quot;:&quot;FILL&quot;,&quot;fillStyle&quot;:&quot;rgba(0,0,0,0)&quot;},{&quot;type&quot;:&quot;STROKE&quot;,&quot;strokeStyle&quot;:&quot;rgba(54, 125, 59, 1)&quot;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55&quot;},&quot;connectorInfo&quot;:{&quot;connectedObjects&quot;:[],&quot;type&quot;:&quot;CUBIC&quot;,&quot;offset&quot;:{&quot;x&quot;:0,&quot;y&quot;:0},&quot;bending&quot;:0.1,&quot;firstElementIsHead&quot;:true,&quot;customized&quot;:true}},&quot;d52e9748-73af-4f66-8fef-b72540ab5c39&quot;:{&quot;type&quot;:&quot;FIGURE_OBJECT&quot;,&quot;id&quot;:&quot;d52e9748-73af-4f66-8fef-b72540ab5c39&quot;,&quot;relativeTransform&quot;:{&quot;translate&quot;:{&quot;x&quot;:-5.782714466816006,&quot;y&quot;:58.148125506657976},&quot;rotate&quot;:-1.5707963267948966},&quot;opacity&quot;:1,&quot;path&quot;:{&quot;type&quot;:&quot;POLY_LINE&quot;,&quot;points&quot;:[{&quot;x&quot;:-19.30238931673344,&quot;y&quot;:-1.7738143663592887},{&quot;x&quot;:-7.483328204893538,&quot;y&quot;:0.7186081433627614},{&quot;x&quot;:6.223931196095594,&quot;y&quot;:-2.1074195536336284},{&quot;x&quot;:14.744773591276257,&quot;y&quot;:-7.15708441714058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6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1.2246467991473532e-16,&quot;skewX&quot;:0,&quot;scale&quot;:{&quot;x&quot;:1,&quot;y&quot;:1}},&quot;xUnits&quot;:&quot;PATH_LENGTH&quot;,&quot;yUnits&quot;:&quot;STROKE_WIDTH&quot;,&quot;isPremium&quot;:false}},&quot;9f0a42f9-b52b-42df-8667-cf1c1ca6bebf&quot;:{&quot;type&quot;:&quot;FIGURE_OBJECT&quot;,&quot;id&quot;:&quot;9f0a42f9-b52b-42df-8667-cf1c1ca6bebf&quot;,&quot;relativeTransform&quot;:{&quot;translate&quot;:{&quot;x&quot;:17.001748621774105,&quot;y&quot;:53.04094617351624},&quot;rotate&quot;:0},&quot;opacity&quot;:1,&quot;path&quot;:{&quot;type&quot;:&quot;POLY_LINE&quot;,&quot;points&quot;:[{&quot;x&quot;:-10.418864861957791,&quot;y&quot;:-9.792656432996017},{&quot;x&quot;:-5.864205954522752,&quot;y&quot;:3.536970369935719},{&quot;x&quot;:-2.827766682899381,&quot;y&quot;:22.551541594917712},{&quot;x&quot;:6.811886604830112,&quot;y&quot;:37.8473082634282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7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15a08e0c-ac26-45a7-9239-8dd37ea79668&quot;:{&quot;type&quot;:&quot;FIGURE_OBJECT&quot;,&quot;id&quot;:&quot;15a08e0c-ac26-45a7-9239-8dd37ea79668&quot;,&quot;relativeTransform&quot;:{&quot;translate&quot;:{&quot;x&quot;:39.5663608888668,&quot;y&quot;:32.351824637856424},&quot;rotate&quot;:0.603971641583138},&quot;opacity&quot;:1,&quot;path&quot;:{&quot;type&quot;:&quot;POLY_LINE&quot;,&quot;points&quot;:[{&quot;x&quot;:6.910716168042375,&quot;y&quot;:5.392197013012331},{&quot;x&quot;:-2.5209271775363793,&quot;y&quot;:-3.619380150282451},{&quot;x&quot;:-18.608211355296003,&quot;y&quot;:-1.8356068664085485}],&quot;closed&quot;:false},&quot;pathStyles&quot;:[{&quot;type&quot;:&quot;FILL&quot;,&quot;fillStyle&quot;:&quot;rgba(0,0,0,0)&quot;},{&quot;type&quot;:&quot;STROKE&quot;,&quot;strokeStyle&quot;:&quot;rgba(54, 125, 59, 1)&quot;,&quot;lineWidth&quot;:2.9777073105613994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8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e38ce072-ef79-4e60-aba2-75a7e9901640&quot;:{&quot;type&quot;:&quot;FIGURE_OBJECT&quot;,&quot;id&quot;:&quot;e38ce072-ef79-4e60-aba2-75a7e9901640&quot;,&quot;relativeTransform&quot;:{&quot;translate&quot;:{&quot;x&quot;:-16.07023227275139,&quot;y&quot;:-9.230892662740278},&quot;rotate&quot;:0},&quot;opacity&quot;:1,&quot;path&quot;:{&quot;type&quot;:&quot;POLY_LINE&quot;,&quot;points&quot;:[{&quot;x&quot;:-40.71054970263195,&quot;y&quot;:-94.86219652929103},{&quot;x&quot;:-34.15959361939691,&quot;y&quot;:-84.82656695877324},{&quot;x&quot;:-27.411713216374032,&quot;y&quot;:-68.5637449855770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67D3B00&quot;,&quot;1&quot;:&quot;#367D3B&quot;,&quot;0.45&quot;:&quot;#367D3B&quot;}}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9&quot;},&quot;connectorInfo&quot;:{&quot;connectedObjects&quot;:[],&quot;type&quot;:&quot;CUBIC&quot;,&quot;offset&quot;:{&quot;x&quot;:0,&quot;y&quot;:0},&quot;bending&quot;:0.1,&quot;firstElementIsHead&quot;:true,&quot;customized&quot;:true}},&quot;1b686050-7e9e-4eb4-b9a0-ddd761ca9563&quot;:{&quot;id&quot;:&quot;1b686050-7e9e-4eb4-b9a0-ddd761ca9563&quot;,&quot;name&quot;:&quot;Upper respiratory tract (female, with head)&quot;,&quot;displayName&quot;:&quot;&quot;,&quot;type&quot;:&quot;FIGURE_OBJECT&quot;,&quot;relativeTransform&quot;:{&quot;translate&quot;:{&quot;x&quot;:359.3071622316751,&quot;y&quot;:-97.24846040504114},&quot;rotate&quot;:0,&quot;skewX&quot;:0,&quot;scale&quot;:{&quot;x&quot;:1,&quot;y&quot;:0.8600130040145475}},&quot;image&quot;:{&quot;url&quot;:&quot;https://icons.biorender.com/biorender/5d69790beb855600043805ca/5d6978deeb855600043805c6.png&quot;,&quot;isPremium&quot;:false,&quot;isOrgIcon&quot;:false,&quot;size&quot;:{&quot;x&quot;:200,&quot;y&quot;:277.15736040609136},&quot;fallbackUrl&quot;:&quot;sources/icons/5d69790beb855600043805ca/5d6978deeb855600043805c6.svg&quot;},&quot;source&quot;:{&quot;id&quot;:&quot;5d6978deeb855600043805c6&quot;,&quot;version&quot;:&quot;20190830192912&quot;,&quot;type&quot;:&quot;ASSETS&quot;},&quot;isPremium&quot;:false,&quot;parent&quot;:{&quot;type&quot;:&quot;CHILD&quot;,&quot;parentId&quot;:&quot;59a2bfdf-69c9-40d4-b941-a97e5d54f8a0&quot;,&quot;order&quot;:&quot;9&quot;}},&quot;7d64f260-98d7-47dc-8a60-ad49d6b50132&quot;:{&quot;id&quot;:&quot;7d64f260-98d7-47dc-8a60-ad49d6b50132&quot;,&quot;name&quot;:&quot;Pancreas&quot;,&quot;displayName&quot;:&quot;&quot;,&quot;type&quot;:&quot;FIGURE_OBJECT&quot;,&quot;relativeTransform&quot;:{&quot;translate&quot;:{&quot;x&quot;:-129.6321546237369,&quot;y&quot;:152.66064485687298},&quot;rotate&quot;:0,&quot;skewX&quot;:0,&quot;scale&quot;:{&quot;x&quot;:2.2314283129525863,&quot;y&quot;:2.2314283129525863}},&quot;image&quot;:{&quot;url&quot;:&quot;https://icons.biorender.com/biorender/5f47d32050c7a50028d146e0/20200827153852/image/5f47d32050c7a50028d146e0.png&quot;,&quot;isPremium&quot;:false,&quot;isOrgIcon&quot;:false,&quot;size&quot;:{&quot;x&quot;:100,&quot;y&quot;:74.82993197278913}},&quot;source&quot;:{&quot;id&quot;:&quot;5f47d32050c7a50028d146e0&quot;,&quot;version&quot;:&quot;20200827153852&quot;,&quot;type&quot;:&quot;ASSETS&quot;},&quot;isPremium&quot;:false,&quot;parent&quot;:{&quot;type&quot;:&quot;CHILD&quot;,&quot;parentId&quot;:&quot;59a2bfdf-69c9-40d4-b941-a97e5d54f8a0&quot;,&quot;order&quot;:&quot;95&quot;}},&quot;155a6ffa-8024-4d75-a6d4-86b1acb93110&quot;:{&quot;id&quot;:&quot;155a6ffa-8024-4d75-a6d4-86b1acb93110&quot;,&quot;name&quot;:&quot;Cancer cell&quot;,&quot;displayName&quot;:&quot;&quot;,&quot;type&quot;:&quot;FIGURE_OBJECT&quot;,&quot;relativeTransform&quot;:{&quot;translate&quot;:{&quot;x&quot;:100.34597005637826,&quot;y&quot;:155.19154007235483},&quot;rotate&quot;:0,&quot;skewX&quot;:0,&quot;scale&quot;:{&quot;x&quot;:1.0501292218376925,&quot;y&quot;:1.0501292218376925}},&quot;image&quot;:{&quot;url&quot;:&quot;https://icons.biorender.com/biorender/6153716fe75ac20029699eee/20211025190637/image/6153716fe75ac20029699eee.png&quot;,&quot;isPremium&quot;:false,&quot;isOrgIcon&quot;:false,&quot;size&quot;:{&quot;x&quot;:100,&quot;y&quot;:100.95238095238095}},&quot;source&quot;:{&quot;id&quot;:&quot;6153716fe75ac20029699eee&quot;,&quot;version&quot;:&quot;20211025190637&quot;,&quot;type&quot;:&quot;ASSETS&quot;},&quot;isPremium&quot;:false,&quot;parent&quot;:{&quot;type&quot;:&quot;CHILD&quot;,&quot;parentId&quot;:&quot;59a2bfdf-69c9-40d4-b941-a97e5d54f8a0&quot;,&quot;order&quot;:&quot;97&quot;}},&quot;a27a060c-0a7a-4e38-99a9-a9584eedc21c&quot;:{&quot;id&quot;:&quot;a27a060c-0a7a-4e38-99a9-a9584eedc21c&quot;,&quot;name&quot;:&quot;Kidney (cross-section 2)&quot;,&quot;displayName&quot;:&quot;&quot;,&quot;type&quot;:&quot;FIGURE_OBJECT&quot;,&quot;relativeTransform&quot;:{&quot;translate&quot;:{&quot;x&quot;:354.2464979748909,&quot;y&quot;:155.19155089531557},&quot;rotate&quot;:0,&quot;skewX&quot;:0,&quot;scale&quot;:{&quot;x&quot;:1,&quot;y&quot;:1}},&quot;image&quot;:{&quot;url&quot;:&quot;https://icons.biorender.com/biorender/5d16c6b3e988af0400fc312f/5d16c691e988af0400fc312c.png&quot;,&quot;isPremium&quot;:false,&quot;isOrgIcon&quot;:false,&quot;size&quot;:{&quot;x&quot;:150,&quot;y&quot;:207.14285714285714},&quot;fallbackUrl&quot;:&quot;sources/icons/5d16c6b3e988af0400fc312f/5d16c691e988af0400fc312c.svg&quot;},&quot;source&quot;:{&quot;id&quot;:&quot;5d16c691e988af0400fc312c&quot;,&quot;version&quot;:&quot;20190629020224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2900567"/>
  <p:tag name="TITLE" val="Untitled"/>
  <p:tag name="CREATORNAME" val="Sushma Jagan"/>
  <p:tag name="DATEINSERTED" val="173339291557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b0069b44-d5dd-4bbc-9229-93de19f7ba1d&quot;:{&quot;id&quot;:&quot;b0069b44-d5dd-4bbc-9229-93de19f7ba1d&quot;,&quot;name&quot;:&quot;Urinary tract&quot;,&quot;displayName&quot;:&quot;&quot;,&quot;type&quot;:&quot;FIGURE_OBJECT&quot;,&quot;relativeTransform&quot;:{&quot;translate&quot;:{&quot;x&quot;:-329.16899567825993,&quot;y&quot;:-132.9830277140354},&quot;rotate&quot;:0,&quot;skewX&quot;:0,&quot;scale&quot;:{&quot;x&quot;:1.1495617378306262,&quot;y&quot;:1.1495617378306262}},&quot;image&quot;:{&quot;url&quot;:&quot;https://icons.biorender.com/biorender/5ab14f0686699f0014b49402/20190629015841/image/5ab14f0686699f0014b49402.png&quot;,&quot;isPremium&quot;:false,&quot;isOrgIcon&quot;:false,&quot;size&quot;:{&quot;x&quot;:200,&quot;y&quot;:304.5296167247387}},&quot;source&quot;:{&quot;id&quot;:&quot;5ab14f0686699f0014b49402&quot;,&quot;version&quot;:&quot;20190629015841&quot;,&quot;type&quot;:&quot;ASSETS&quot;},&quot;isPremium&quot;:false,&quot;parent&quot;:{&quot;type&quot;:&quot;CHILD&quot;,&quot;parentId&quot;:&quot;59a2bfdf-69c9-40d4-b941-a97e5d54f8a0&quot;,&quot;order&quot;:&quot;5&quot;}},&quot;8b8f3e17-69bf-457b-a05a-894c888020da&quot;:{&quot;id&quot;:&quot;8b8f3e17-69bf-457b-a05a-894c888020da&quot;,&quot;name&quot;:&quot;Skin tissue cube&quot;,&quot;displayName&quot;:&quot;&quot;,&quot;type&quot;:&quot;FIGURE_OBJECT&quot;,&quot;relativeTransform&quot;:{&quot;translate&quot;:{&quot;x&quot;:25.303321283920923,&quot;y&quot;:-123.64647918007486},&quot;rotate&quot;:0,&quot;skewX&quot;:0,&quot;scale&quot;:{&quot;x&quot;:1,&quot;y&quot;:1}},&quot;image&quot;:{&quot;url&quot;:&quot;https://icons.biorender.com/biorender/5abcef203b97ad0014b60e3b/20180329135140/image/5abcef203b97ad0014b60e3b.png&quot;,&quot;isPremium&quot;:false,&quot;isOrgIcon&quot;:false,&quot;size&quot;:{&quot;x&quot;:300,&quot;y&quot;:368.75}},&quot;source&quot;:{&quot;id&quot;:&quot;5abcef203b97ad0014b60e3b&quot;,&quot;version&quot;:&quot;20180329135140&quot;,&quot;type&quot;:&quot;ASSETS&quot;},&quot;isPremium&quot;:false,&quot;parent&quot;:{&quot;type&quot;:&quot;CHILD&quot;,&quot;parentId&quot;:&quot;59a2bfdf-69c9-40d4-b941-a97e5d54f8a0&quot;,&quot;order&quot;:&quot;7&quot;}},&quot;115446be-439a-4edd-bc57-eda45f136531&quot;:{&quot;relativeTransform&quot;:{&quot;translate&quot;:{&quot;x&quot;:-350.33250765812863,&quot;y&quot;:175.2003477021744},&quot;rotate&quot;:0},&quot;type&quot;:&quot;FIGURE_OBJECT&quot;,&quot;id&quot;:&quot;115446be-439a-4edd-bc57-eda45f136531&quot;,&quot;opacity&quot;:1,&quot;source&quot;:{&quot;id&quot;:&quot;640f4734cfdfc88f729d5a2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8&quot;},&quot;name&quot;:&quot;Lymph nodes and vessels (editable)&quot;,&quot;displayName&quot;:&quot;Lymph nodes and vessels (editable)&quot;,&quot;isPremium&quot;:true},&quot;35971065-e100-443c-8c39-907729735534&quot;:{&quot;type&quot;:&quot;FIGURE_OBJECT&quot;,&quot;id&quot;:&quot;35971065-e100-443c-8c39-907729735534&quot;,&quot;parent&quot;:{&quot;type&quot;:&quot;CHILD&quot;,&quot;parentId&quot;:&quot;115446be-439a-4edd-bc57-eda45f136531&quot;,&quot;order&quot;:&quot;999&quot;},&quot;relativeTransform&quot;:{&quot;translate&quot;:{&quot;x&quot;:0,&quot;y&quot;:0},&quot;rotate&quot;:0}},&quot;376c2d1c-6818-4ba5-b85c-e8687ff5e1cc&quot;:{&quot;type&quot;:&quot;FIGURE_OBJECT&quot;,&quot;id&quot;:&quot;376c2d1c-6818-4ba5-b85c-e8687ff5e1cc&quot;,&quot;relativeTransform&quot;:{&quot;translate&quot;:{&quot;x&quot;:-42.97816338188423,&quot;y&quot;:-77.40110946139102},&quot;rotate&quot;:-0.4203687204880261,&quot;skewX&quot;:8.484498684378918e-17},&quot;opacity&quot;:1,&quot;path&quot;:{&quot;type&quot;:&quot;ELLIPSE&quot;,&quot;size&quot;:{&quot;x&quot;:9.191450463200342,&quot;y&quot;:15.920132822330634}},&quot;pathStyles&quot;:[{&quot;type&quot;:&quot;FILL&quot;,&quot;fillStyle&quot;:&quot;rgba(54, 125, 59, 1)&quot;},{&quot;type&quot;:&quot;STROKE&quot;,&quot;strokeStyle&quot;:&quot;rgba(0,0,0,0)&quot;,&quot;lineWidth&quot;:1.2651830675484563,&quot;lineJoin&quot;:&quot;round&quot;}],&quot;isLocked&quot;:false,&quot;parent&quot;:{&quot;type&quot;:&quot;CHILD&quot;,&quot;parentId&quot;:&quot;35971065-e100-443c-8c39-907729735534&quot;,&quot;order&quot;:&quot;05&quot;}},&quot;568effc8-803f-4170-a1a7-ac3f5ce9a1ad&quot;:{&quot;type&quot;:&quot;FIGURE_OBJECT&quot;,&quot;id&quot;:&quot;568effc8-803f-4170-a1a7-ac3f5ce9a1ad&quot;,&quot;relativeTransform&quot;:{&quot;translate&quot;:{&quot;x&quot;:-25.91929487738962,&quot;y&quot;:-51.17608495844785},&quot;rotate&quot;:-0.6267458922610432,&quot;skewX&quot;:5.939149079065244e-16},&quot;opacity&quot;:1,&quot;path&quot;:{&quot;type&quot;:&quot;ELLIPSE&quot;,&quot;size&quot;:{&quot;x&quot;:9.19145046320034,&quot;y&quot;:15.459622022375461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&quot;}},&quot;4ec1e722-b361-4580-ba1f-a6f56647ced8&quot;:{&quot;type&quot;:&quot;FIGURE_OBJECT&quot;,&quot;id&quot;:&quot;4ec1e722-b361-4580-ba1f-a6f56647ced8&quot;,&quot;relativeTransform&quot;:{&quot;translate&quot;:{&quot;x&quot;:-15.786317975773825,&quot;y&quot;:38.84104946172168},&quot;rotate&quot;:-0.6761464948453115,&quot;skewX&quot;:-2.545349605313676e-16},&quot;opacity&quot;:1,&quot;path&quot;:{&quot;type&quot;:&quot;ELLIPSE&quot;,&quot;size&quot;:{&quot;x&quot;:9.191450463200336,&quot;y&quot;:17.236271345726845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5&quot;}},&quot;03f61139-05fe-42ec-8054-083fd4d4541b&quot;:{&quot;type&quot;:&quot;FIGURE_OBJECT&quot;,&quot;id&quot;:&quot;03f61139-05fe-42ec-8054-083fd4d4541b&quot;,&quot;relativeTransform&quot;:{&quot;translate&quot;:{&quot;x&quot;:-25.843348214178494,&quot;y&quot;:-1.388112429920977},&quot;rotate&quot;:-2.7755575615628907e-17,&quot;skewX&quot;:-5.551115123125781e-17},&quot;opacity&quot;:1,&quot;path&quot;:{&quot;type&quot;:&quot;ELLIPSE&quot;,&quot;size&quot;:{&quot;x&quot;:9.191450463200319,&quot;y&quot;:16.594672232456848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2&quot;}},&quot;b755c57a-7322-4a21-ac55-56aa96581905&quot;:{&quot;type&quot;:&quot;FIGURE_OBJECT&quot;,&quot;id&quot;:&quot;b755c57a-7322-4a21-ac55-56aa96581905&quot;,&quot;relativeTransform&quot;:{&quot;translate&quot;:{&quot;x&quot;:-7.083137858311199,&quot;y&quot;:-31.970494520454785},&quot;rotate&quot;:-1.1204560299824726,&quot;skewX&quot;:8.484498684378921e-17},&quot;opacity&quot;:1,&quot;path&quot;:{&quot;type&quot;:&quot;ELLIPSE&quot;,&quot;size&quot;:{&quot;x&quot;:9.19145046320033,&quot;y&quot;:15.356556304515458}},&quot;pathStyles&quot;:[{&quot;type&quot;:&quot;FILL&quot;,&quot;fillStyle&quot;:&quot;rgba(54, 125, 59, 1)&quot;},{&quot;type&quot;:&quot;STROKE&quot;,&quot;strokeStyle&quot;:&quot;rgba(0,0,0,0)&quot;,&quot;lineWidth&quot;:1.2651830675484557,&quot;lineJoin&quot;:&quot;round&quot;}],&quot;isLocked&quot;:false,&quot;parent&quot;:{&quot;type&quot;:&quot;CHILD&quot;,&quot;parentId&quot;:&quot;35971065-e100-443c-8c39-907729735534&quot;,&quot;order&quot;:&quot;25&quot;}},&quot;21e9c61f-18df-4e1e-9ea8-c7e94afbd79a&quot;:{&quot;type&quot;:&quot;FIGURE_OBJECT&quot;,&quot;id&quot;:&quot;21e9c61f-18df-4e1e-9ea8-c7e94afbd79a&quot;,&quot;relativeTransform&quot;:{&quot;translate&quot;:{&quot;x&quot;:15.064945317782474,&quot;y&quot;:-7.859913895326665},&quot;rotate&quot;:-0.7327564665362081},&quot;opacity&quot;:1,&quot;path&quot;:{&quot;type&quot;:&quot;ELLIPSE&quot;,&quot;size&quot;:{&quot;x&quot;:9.191450463200338,&quot;y&quot;:15.41778313094807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3&quot;}},&quot;4c374e0a-363d-469f-ab40-da3700f6447f&quot;:{&quot;type&quot;:&quot;FIGURE_OBJECT&quot;,&quot;id&quot;:&quot;4c374e0a-363d-469f-ab40-da3700f6447f&quot;,&quot;relativeTransform&quot;:{&quot;translate&quot;:{&quot;x&quot;:38.851184192544366,&quot;y&quot;:8.16428149220243},&quot;rotate&quot;:-1.128074617029488,&quot;skewX&quot;:8.484498684378923e-17},&quot;opacity&quot;:1,&quot;path&quot;:{&quot;type&quot;:&quot;ELLIPSE&quot;,&quot;size&quot;:{&quot;x&quot;:9.191450463200281,&quot;y&quot;:15.499686935471145}},&quot;pathStyles&quot;:[{&quot;type&quot;:&quot;FILL&quot;,&quot;fillStyle&quot;:&quot;rgba(54, 125, 59, 1)&quot;},{&quot;type&quot;:&quot;STROKE&quot;,&quot;strokeStyle&quot;:&quot;rgba(0,0,0,0)&quot;,&quot;lineWidth&quot;:1.2651830675484508,&quot;lineJoin&quot;:&quot;round&quot;}],&quot;isLocked&quot;:false,&quot;parent&quot;:{&quot;type&quot;:&quot;CHILD&quot;,&quot;parentId&quot;:&quot;35971065-e100-443c-8c39-907729735534&quot;,&quot;order&quot;:&quot;5&quot;}},&quot;ce7b5b1c-77a5-4aad-ab24-4913cc9a17f6&quot;:{&quot;type&quot;:&quot;FIGURE_OBJECT&quot;,&quot;id&quot;:&quot;ce7b5b1c-77a5-4aad-ab24-4913cc9a17f6&quot;,&quot;relativeTransform&quot;:{&quot;translate&quot;:{&quot;x&quot;:56.30865447878613,&quot;y&quot;:32.37984544586714},&quot;rotate&quot;:-0.24231542851758417,&quot;skewX&quot;:4.24224934218946e-17},&quot;opacity&quot;:1,&quot;path&quot;:{&quot;type&quot;:&quot;ELLIPSE&quot;,&quot;size&quot;:{&quot;x&quot;:9.191450463200304,&quot;y&quot;:15.57590368737835}},&quot;pathStyles&quot;:[{&quot;type&quot;:&quot;FILL&quot;,&quot;fillStyle&quot;:&quot;rgba(54, 125, 59, 1)&quot;},{&quot;type&quot;:&quot;STROKE&quot;,&quot;strokeStyle&quot;:&quot;rgba(0,0,0,0)&quot;,&quot;lineWidth&quot;:1.2651830675484523,&quot;lineJoin&quot;:&quot;round&quot;}],&quot;isLocked&quot;:false,&quot;parent&quot;:{&quot;type&quot;:&quot;CHILD&quot;,&quot;parentId&quot;:&quot;35971065-e100-443c-8c39-907729735534&quot;,&quot;order&quot;:&quot;55&quot;}},&quot;e8799b62-64c3-47c2-ba0a-c4edce109ae0&quot;:{&quot;type&quot;:&quot;FIGURE_OBJECT&quot;,&quot;id&quot;:&quot;e8799b62-64c3-47c2-ba0a-c4edce109ae0&quot;,&quot;relativeTransform&quot;:{&quot;translate&quot;:{&quot;x&quot;:41.59292345637095,&quot;y&quot;:57.411538952028046},&quot;rotate&quot;:-0.6737910987246523,&quot;skewX&quot;:4.2422493421894607e-16},&quot;opacity&quot;:1,&quot;path&quot;:{&quot;type&quot;:&quot;ELLIPSE&quot;,&quot;size&quot;:{&quot;x&quot;:9.191450463200304,&quot;y&quot;:16.64273097898848}},&quot;pathStyles&quot;:[{&quot;type&quot;:&quot;FILL&quot;,&quot;fillStyle&quot;:&quot;rgba(54, 125, 59, 1)&quot;},{&quot;type&quot;:&quot;STROKE&quot;,&quot;strokeStyle&quot;:&quot;rgba(0,0,0,0)&quot;,&quot;lineWidth&quot;:1.2651830675484521,&quot;lineJoin&quot;:&quot;round&quot;}],&quot;isLocked&quot;:false,&quot;parent&quot;:{&quot;type&quot;:&quot;CHILD&quot;,&quot;parentId&quot;:&quot;35971065-e100-443c-8c39-907729735534&quot;,&quot;order&quot;:&quot;6&quot;}},&quot;5ca5280d-d7d3-49af-9448-b2084a057963&quot;:{&quot;type&quot;:&quot;FIGURE_OBJECT&quot;,&quot;id&quot;:&quot;5ca5280d-d7d3-49af-9448-b2084a057963&quot;,&quot;relativeTransform&quot;:{&quot;translate&quot;:{&quot;x&quot;:21.75180456996121,&quot;y&quot;:19.91375259873778},&quot;rotate&quot;:-1.407671878770082,&quot;skewX&quot;:2.12112467109473e-17},&quot;opacity&quot;:1,&quot;path&quot;:{&quot;type&quot;:&quot;ELLIPSE&quot;,&quot;size&quot;:{&quot;x&quot;:9.191450463200338,&quot;y&quot;:15.51865267549398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7&quot;}},&quot;72d9272d-f1fa-485c-a05a-59e6e3d720d9&quot;:{&quot;type&quot;:&quot;FIGURE_OBJECT&quot;,&quot;id&quot;:&quot;72d9272d-f1fa-485c-a05a-59e6e3d720d9&quot;,&quot;relativeTransform&quot;:{&quot;translate&quot;:{&quot;x&quot;:-3.9392976335402885,&quot;y&quot;:5.771774156793077},&quot;rotate&quot;:-0.38385040104778534},&quot;opacity&quot;:1,&quot;path&quot;:{&quot;type&quot;:&quot;ELLIPSE&quot;,&quot;size&quot;:{&quot;x&quot;:9.191450463200322,&quot;y&quot;:16.26614601337681}},&quot;pathStyles&quot;:[{&quot;type&quot;:&quot;FILL&quot;,&quot;fillStyle&quot;:&quot;rgba(54, 125, 59, 1)&quot;},{&quot;type&quot;:&quot;STROKE&quot;,&quot;strokeStyle&quot;:&quot;rgba(0,0,0,0)&quot;,&quot;lineWidth&quot;:1.2651830675484554,&quot;lineJoin&quot;:&quot;round&quot;}],&quot;isLocked&quot;:false,&quot;parent&quot;:{&quot;type&quot;:&quot;CHILD&quot;,&quot;parentId&quot;:&quot;35971065-e100-443c-8c39-907729735534&quot;,&quot;order&quot;:&quot;75&quot;}},&quot;1f7444da-2767-4863-9020-20e3dbfc0900&quot;:{&quot;type&quot;:&quot;FIGURE_OBJECT&quot;,&quot;id&quot;:&quot;1f7444da-2767-4863-9020-20e3dbfc0900&quot;,&quot;relativeTransform&quot;:{&quot;translate&quot;:{&quot;x&quot;:9.039655776299512,&quot;y&quot;:46.807931627682734},&quot;rotate&quot;:-0.48623208576535093,&quot;skewX&quot;:3.3937994737515686e-16},&quot;opacity&quot;:1,&quot;path&quot;:{&quot;type&quot;:&quot;ELLIPSE&quot;,&quot;size&quot;:{&quot;x&quot;:9.191450463200338,&quot;y&quot;:17.201572148588212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8&quot;}},&quot;ddb576f0-53e0-462e-94a6-5821842ebac0&quot;:{&quot;type&quot;:&quot;FIGURE_OBJECT&quot;,&quot;id&quot;:&quot;ddb576f0-53e0-462e-94a6-5821842ebac0&quot;,&quot;parent&quot;:{&quot;type&quot;:&quot;CHILD&quot;,&quot;parentId&quot;:&quot;115446be-439a-4edd-bc57-eda45f136531&quot;,&quot;order&quot;:&quot;995&quot;},&quot;relativeTransform&quot;:{&quot;translate&quot;:{&quot;x&quot;:0,&quot;y&quot;:0},&quot;rotate&quot;:0}},&quot;9d80ca90-7924-4516-bc8e-d0e7ba17fce3&quot;:{&quot;type&quot;:&quot;FIGURE_OBJECT&quot;,&quot;id&quot;:&quot;9d80ca90-7924-4516-bc8e-d0e7ba17fce3&quot;,&quot;relativeTransform&quot;:{&quot;translate&quot;:{&quot;x&quot;:-16.368003003807736,&quot;y&quot;:0},&quot;rotate&quot;:0},&quot;opacity&quot;:1,&quot;path&quot;:{&quot;type&quot;:&quot;POLY_LINE&quot;,&quot;points&quot;:[{&quot;x&quot;:-6.523754221455465,&quot;y&quot;:-47.0947228489789},{&quot;x&quot;:-6.523754221455462,&quot;y&quot;:-36.447702132689386},{&quot;x&quot;:-13.72409540092297,&quot;y&quot;:-19.102098996933982},{&quot;x&quot;:-7.531889724764395,&quot;y&quot;:-1.4273536330791419},{&quot;x&quot;:-12.61438312308572,&quot;y&quot;:19.35152746423506},{&quot;x&quot;:-1.1621418675920487,&quot;y&quot;:36.944535892495836},{&quot;x&quot;:3.593908719946834,&quot;y&quot;:43.43576419186916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05&quot;},&quot;connectorInfo&quot;:{&quot;connectedObjects&quot;:[],&quot;type&quot;:&quot;QUADRATIC&quot;,&quot;offset&quot;:{&quot;x&quot;:0,&quot;y&quot;:0},&quot;bending&quot;:0.1,&quot;firstElementIsHead&quot;:true,&quot;customized&quot;:true}},&quot;11cd04c5-dd7a-4a32-a4ea-ba4a8d4989a0&quot;:{&quot;type&quot;:&quot;FIGURE_OBJECT&quot;,&quot;id&quot;:&quot;11cd04c5-dd7a-4a32-a4ea-ba4a8d4989a0&quot;,&quot;relativeTransform&quot;:{&quot;translate&quot;:{&quot;x&quot;:17.304086094485985,&quot;y&quot;:-2.6165655332622357},&quot;rotate&quot;:0},&quot;opacity&quot;:1,&quot;path&quot;:{&quot;type&quot;:&quot;POLY_LINE&quot;,&quot;points&quot;:[{&quot;x&quot;:-40.651468141597775,&quot;y&quot;:-45.0812759724146},{&quot;x&quot;:-29.51706097996678,&quot;y&quot;:-31.764893447811026},{&quot;x&quot;:-11.062412353451947,&quot;y&quot;:-21.0848025898528},{&quot;x&quot;:-5.8079064203344455,&quot;y&quot;:-8.420884166699691},{&quot;x&quot;:4.8249962712337,&quot;y&quot;:2.6902344608032958},{&quot;x&quot;:25.63592789214611,&quot;y&quot;:12.83779012207003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1&quot;},&quot;pathMarkers&quot;:{},&quot;connectorInfo&quot;:{&quot;connectedObjects&quot;:[],&quot;type&quot;:&quot;CUBIC&quot;,&quot;offset&quot;:{&quot;x&quot;:0,&quot;y&quot;:0},&quot;bending&quot;:0.1,&quot;firstElementIsHead&quot;:true,&quot;customized&quot;:true}},&quot;b0c359ec-533d-4685-8732-809b940aaff1&quot;:{&quot;type&quot;:&quot;FIGURE_OBJECT&quot;,&quot;id&quot;:&quot;b0c359ec-533d-4685-8732-809b940aaff1&quot;,&quot;relativeTransform&quot;:{&quot;translate&quot;:{&quot;x&quot;:2.922354214027105,&quot;y&quot;:14.819727265696006},&quot;rotate&quot;:0},&quot;opacity&quot;:1,&quot;path&quot;:{&quot;type&quot;:&quot;POLY_LINE&quot;,&quot;points&quot;:[{&quot;x&quot;:-11.613737423902661,&quot;y&quot;:-47.29388095507919},{&quot;x&quot;:-6.5530051537088365,&quot;y&quot;:-30.80704004245158},{&quot;x&quot;:-9.532662461658372,&quot;y&quot;:-11.780569217073943},{&quot;x&quot;:-2.671574922758876,&quot;y&quot;:0.14989103472378862},{&quot;x&quot;:-2.9786840405573476,&quot;y&quot;:13.227940461258697},{&quot;x&quot;:3.5854208146943902,&quot;y&quot;:28.359106928024058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&quot;},&quot;connectorInfo&quot;:{&quot;connectedObjects&quot;:[],&quot;type&quot;:&quot;QUADRATIC&quot;,&quot;offset&quot;:{&quot;x&quot;:0,&quot;y&quot;:0},&quot;bending&quot;:0.1,&quot;firstElementIsHead&quot;:true,&quot;customized&quot;:true}},&quot;a46c42f2-2c86-47d3-8190-b98bed3a9e35&quot;:{&quot;type&quot;:&quot;FIGURE_OBJECT&quot;,&quot;id&quot;:&quot;a46c42f2-2c86-47d3-8190-b98bed3a9e35&quot;,&quot;relativeTransform&quot;:{&quot;translate&quot;:{&quot;x&quot;:0,&quot;y&quot;:0},&quot;rotate&quot;:0},&quot;opacity&quot;:1,&quot;path&quot;:{&quot;type&quot;:&quot;POLY_LINE&quot;,&quot;points&quot;:[{&quot;x&quot;:-1.5695013170796501,&quot;y&quot;:11.78037759431593},{&quot;x&quot;:5.768560256010118,&quot;y&quot;:16.46188368490298},{&quot;x&quot;:19.45903565935213,&quot;y&quot;:18.73921319894911},{&quot;x&quot;:25.871975118311553,&quot;y&quot;:20.528553675281454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5&quot;},&quot;connectorInfo&quot;:{&quot;connectedObjects&quot;:[],&quot;type&quot;:&quot;QUADRATIC&quot;,&quot;offset&quot;:{&quot;x&quot;:0,&quot;y&quot;:0},&quot;bending&quot;:0.1,&quot;firstElementIsHead&quot;:false,&quot;customized&quot;:true}},&quot;3fe3a5f0-2b8a-4327-aca9-10f8354d298f&quot;:{&quot;type&quot;:&quot;FIGURE_OBJECT&quot;,&quot;id&quot;:&quot;3fe3a5f0-2b8a-4327-aca9-10f8354d298f&quot;,&quot;relativeTransform&quot;:{&quot;translate&quot;:{&quot;x&quot;:14.070319454264329,&quot;y&quot;:34.99564008107258},&quot;rotate&quot;:0},&quot;opacity&quot;:1,&quot;path&quot;:{&quot;type&quot;:&quot;POLY_LINE&quot;,&quot;points&quot;:[{&quot;x&quot;:-7.487763552221156,&quot;y&quot;:8.252791494721118},{&quot;x&quot;:1.1890094794789132,&quot;y&quot;:12.596880130488099},{&quot;x&quot;:20.524210120161335,&quot;y&quot;:14.413233427034493},{&quot;x&quot;:35.145042341601844,&quot;y&quot;:33.02138317450499},{&quot;x&quot;:40.987025658118306,&quot;y&quot;:56.09268842902261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3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5d9e7429-e4da-4ebf-b1c0-4f2780e15466&quot;:{&quot;type&quot;:&quot;FIGURE_OBJECT&quot;,&quot;id&quot;:&quot;5d9e7429-e4da-4ebf-b1c0-4f2780e15466&quot;,&quot;relativeTransform&quot;:{&quot;translate&quot;:{&quot;x&quot;:47.86107409597347,&quot;y&quot;:21.75474097411197},&quot;rotate&quot;:0.5189654132236672},&quot;opacity&quot;:1,&quot;path&quot;:{&quot;type&quot;:&quot;POLY_LINE&quot;,&quot;points&quot;:[{&quot;x&quot;:44.8858394342776,&quot;y&quot;:13.494341536929314},{&quot;x&quot;:22.4429197171388,&quot;y&quot;:13.494341536929314},{&quot;x&quot;:2.83246699239029,&quot;y&quot;:-4.8087720293157945},{&quot;x&quot;:-15.154889360965393,&quot;y&quot;:-7.01356215537663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5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46a4c5fe-9ed0-4b48-a7dc-0029ae9d4402&quot;:{&quot;type&quot;:&quot;FIGURE_OBJECT&quot;,&quot;id&quot;:&quot;46a4c5fe-9ed0-4b48-a7dc-0029ae9d4402&quot;,&quot;relativeTransform&quot;:{&quot;translate&quot;:{&quot;x&quot;:-16.368003003807736,&quot;y&quot;:0},&quot;rotate&quot;:0},&quot;opacity&quot;:1,&quot;path&quot;:{&quot;type&quot;:&quot;POLY_LINE&quot;,&quot;points&quot;:[{&quot;x&quot;:-27.411713216374032,&quot;y&quot;:-77.49686691726123},{&quot;x&quot;:-17.563275234272542,&quot;y&quot;:-61.104711923398476},{&quot;x&quot;:-6.523754221455465,&quot;y&quot;:-47.0947228489789}],&quot;closed&quot;:false},&quot;pathStyles&quot;:[{&quot;type&quot;:&quot;FILL&quot;,&quot;fillStyle&quot;:&quot;rgba(0,0,0,0)&quot;},{&quot;type&quot;:&quot;STROKE&quot;,&quot;strokeStyle&quot;:&quot;rgba(54, 125, 59, 1)&quot;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55&quot;},&quot;connectorInfo&quot;:{&quot;connectedObjects&quot;:[],&quot;type&quot;:&quot;CUBIC&quot;,&quot;offset&quot;:{&quot;x&quot;:0,&quot;y&quot;:0},&quot;bending&quot;:0.1,&quot;firstElementIsHead&quot;:true,&quot;customized&quot;:true}},&quot;d52e9748-73af-4f66-8fef-b72540ab5c39&quot;:{&quot;type&quot;:&quot;FIGURE_OBJECT&quot;,&quot;id&quot;:&quot;d52e9748-73af-4f66-8fef-b72540ab5c39&quot;,&quot;relativeTransform&quot;:{&quot;translate&quot;:{&quot;x&quot;:-5.782714466816006,&quot;y&quot;:58.148125506657976},&quot;rotate&quot;:-1.5707963267948966},&quot;opacity&quot;:1,&quot;path&quot;:{&quot;type&quot;:&quot;POLY_LINE&quot;,&quot;points&quot;:[{&quot;x&quot;:-19.30238931673344,&quot;y&quot;:-1.7738143663592887},{&quot;x&quot;:-7.483328204893538,&quot;y&quot;:0.7186081433627614},{&quot;x&quot;:6.223931196095594,&quot;y&quot;:-2.1074195536336284},{&quot;x&quot;:14.744773591276257,&quot;y&quot;:-7.15708441714058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6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1.2246467991473532e-16,&quot;skewX&quot;:0,&quot;scale&quot;:{&quot;x&quot;:1,&quot;y&quot;:1}},&quot;xUnits&quot;:&quot;PATH_LENGTH&quot;,&quot;yUnits&quot;:&quot;STROKE_WIDTH&quot;,&quot;isPremium&quot;:false}},&quot;9f0a42f9-b52b-42df-8667-cf1c1ca6bebf&quot;:{&quot;type&quot;:&quot;FIGURE_OBJECT&quot;,&quot;id&quot;:&quot;9f0a42f9-b52b-42df-8667-cf1c1ca6bebf&quot;,&quot;relativeTransform&quot;:{&quot;translate&quot;:{&quot;x&quot;:17.001748621774105,&quot;y&quot;:53.04094617351624},&quot;rotate&quot;:0},&quot;opacity&quot;:1,&quot;path&quot;:{&quot;type&quot;:&quot;POLY_LINE&quot;,&quot;points&quot;:[{&quot;x&quot;:-10.418864861957791,&quot;y&quot;:-9.792656432996017},{&quot;x&quot;:-5.864205954522752,&quot;y&quot;:3.536970369935719},{&quot;x&quot;:-2.827766682899381,&quot;y&quot;:22.551541594917712},{&quot;x&quot;:6.811886604830112,&quot;y&quot;:37.8473082634282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7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15a08e0c-ac26-45a7-9239-8dd37ea79668&quot;:{&quot;type&quot;:&quot;FIGURE_OBJECT&quot;,&quot;id&quot;:&quot;15a08e0c-ac26-45a7-9239-8dd37ea79668&quot;,&quot;relativeTransform&quot;:{&quot;translate&quot;:{&quot;x&quot;:39.5663608888668,&quot;y&quot;:32.351824637856424},&quot;rotate&quot;:0.603971641583138},&quot;opacity&quot;:1,&quot;path&quot;:{&quot;type&quot;:&quot;POLY_LINE&quot;,&quot;points&quot;:[{&quot;x&quot;:6.910716168042375,&quot;y&quot;:5.392197013012331},{&quot;x&quot;:-2.5209271775363793,&quot;y&quot;:-3.619380150282451},{&quot;x&quot;:-18.608211355296003,&quot;y&quot;:-1.8356068664085485}],&quot;closed&quot;:false},&quot;pathStyles&quot;:[{&quot;type&quot;:&quot;FILL&quot;,&quot;fillStyle&quot;:&quot;rgba(0,0,0,0)&quot;},{&quot;type&quot;:&quot;STROKE&quot;,&quot;strokeStyle&quot;:&quot;rgba(54, 125, 59, 1)&quot;,&quot;lineWidth&quot;:2.9777073105613994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8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e38ce072-ef79-4e60-aba2-75a7e9901640&quot;:{&quot;type&quot;:&quot;FIGURE_OBJECT&quot;,&quot;id&quot;:&quot;e38ce072-ef79-4e60-aba2-75a7e9901640&quot;,&quot;relativeTransform&quot;:{&quot;translate&quot;:{&quot;x&quot;:-16.07023227275139,&quot;y&quot;:-9.230892662740278},&quot;rotate&quot;:0},&quot;opacity&quot;:1,&quot;path&quot;:{&quot;type&quot;:&quot;POLY_LINE&quot;,&quot;points&quot;:[{&quot;x&quot;:-40.71054970263195,&quot;y&quot;:-94.86219652929103},{&quot;x&quot;:-34.15959361939691,&quot;y&quot;:-84.82656695877324},{&quot;x&quot;:-27.411713216374032,&quot;y&quot;:-68.5637449855770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67D3B00&quot;,&quot;1&quot;:&quot;#367D3B&quot;,&quot;0.45&quot;:&quot;#367D3B&quot;}}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9&quot;},&quot;connectorInfo&quot;:{&quot;connectedObjects&quot;:[],&quot;type&quot;:&quot;CUBIC&quot;,&quot;offset&quot;:{&quot;x&quot;:0,&quot;y&quot;:0},&quot;bending&quot;:0.1,&quot;firstElementIsHead&quot;:true,&quot;customized&quot;:true}},&quot;1b686050-7e9e-4eb4-b9a0-ddd761ca9563&quot;:{&quot;id&quot;:&quot;1b686050-7e9e-4eb4-b9a0-ddd761ca9563&quot;,&quot;name&quot;:&quot;Upper respiratory tract (female, with head)&quot;,&quot;displayName&quot;:&quot;&quot;,&quot;type&quot;:&quot;FIGURE_OBJECT&quot;,&quot;relativeTransform&quot;:{&quot;translate&quot;:{&quot;x&quot;:359.3071622316751,&quot;y&quot;:-97.24846040504114},&quot;rotate&quot;:0,&quot;skewX&quot;:0,&quot;scale&quot;:{&quot;x&quot;:1,&quot;y&quot;:0.8600130040145475}},&quot;image&quot;:{&quot;url&quot;:&quot;https://icons.biorender.com/biorender/5d69790beb855600043805ca/5d6978deeb855600043805c6.png&quot;,&quot;isPremium&quot;:false,&quot;isOrgIcon&quot;:false,&quot;size&quot;:{&quot;x&quot;:200,&quot;y&quot;:277.15736040609136},&quot;fallbackUrl&quot;:&quot;sources/icons/5d69790beb855600043805ca/5d6978deeb855600043805c6.svg&quot;},&quot;source&quot;:{&quot;id&quot;:&quot;5d6978deeb855600043805c6&quot;,&quot;version&quot;:&quot;20190830192912&quot;,&quot;type&quot;:&quot;ASSETS&quot;},&quot;isPremium&quot;:false,&quot;parent&quot;:{&quot;type&quot;:&quot;CHILD&quot;,&quot;parentId&quot;:&quot;59a2bfdf-69c9-40d4-b941-a97e5d54f8a0&quot;,&quot;order&quot;:&quot;9&quot;}},&quot;7d64f260-98d7-47dc-8a60-ad49d6b50132&quot;:{&quot;id&quot;:&quot;7d64f260-98d7-47dc-8a60-ad49d6b50132&quot;,&quot;name&quot;:&quot;Pancreas&quot;,&quot;displayName&quot;:&quot;&quot;,&quot;type&quot;:&quot;FIGURE_OBJECT&quot;,&quot;relativeTransform&quot;:{&quot;translate&quot;:{&quot;x&quot;:-129.6321546237369,&quot;y&quot;:152.66064485687298},&quot;rotate&quot;:0,&quot;skewX&quot;:0,&quot;scale&quot;:{&quot;x&quot;:2.2314283129525863,&quot;y&quot;:2.2314283129525863}},&quot;image&quot;:{&quot;url&quot;:&quot;https://icons.biorender.com/biorender/5f47d32050c7a50028d146e0/20200827153852/image/5f47d32050c7a50028d146e0.png&quot;,&quot;isPremium&quot;:false,&quot;isOrgIcon&quot;:false,&quot;size&quot;:{&quot;x&quot;:100,&quot;y&quot;:74.82993197278913}},&quot;source&quot;:{&quot;id&quot;:&quot;5f47d32050c7a50028d146e0&quot;,&quot;version&quot;:&quot;20200827153852&quot;,&quot;type&quot;:&quot;ASSETS&quot;},&quot;isPremium&quot;:false,&quot;parent&quot;:{&quot;type&quot;:&quot;CHILD&quot;,&quot;parentId&quot;:&quot;59a2bfdf-69c9-40d4-b941-a97e5d54f8a0&quot;,&quot;order&quot;:&quot;95&quot;}},&quot;155a6ffa-8024-4d75-a6d4-86b1acb93110&quot;:{&quot;id&quot;:&quot;155a6ffa-8024-4d75-a6d4-86b1acb93110&quot;,&quot;name&quot;:&quot;Cancer cell&quot;,&quot;displayName&quot;:&quot;&quot;,&quot;type&quot;:&quot;FIGURE_OBJECT&quot;,&quot;relativeTransform&quot;:{&quot;translate&quot;:{&quot;x&quot;:100.34597005637826,&quot;y&quot;:155.19154007235483},&quot;rotate&quot;:0,&quot;skewX&quot;:0,&quot;scale&quot;:{&quot;x&quot;:1.0501292218376925,&quot;y&quot;:1.0501292218376925}},&quot;image&quot;:{&quot;url&quot;:&quot;https://icons.biorender.com/biorender/6153716fe75ac20029699eee/20211025190637/image/6153716fe75ac20029699eee.png&quot;,&quot;isPremium&quot;:false,&quot;isOrgIcon&quot;:false,&quot;size&quot;:{&quot;x&quot;:100,&quot;y&quot;:100.95238095238095}},&quot;source&quot;:{&quot;id&quot;:&quot;6153716fe75ac20029699eee&quot;,&quot;version&quot;:&quot;20211025190637&quot;,&quot;type&quot;:&quot;ASSETS&quot;},&quot;isPremium&quot;:false,&quot;parent&quot;:{&quot;type&quot;:&quot;CHILD&quot;,&quot;parentId&quot;:&quot;59a2bfdf-69c9-40d4-b941-a97e5d54f8a0&quot;,&quot;order&quot;:&quot;97&quot;}},&quot;a27a060c-0a7a-4e38-99a9-a9584eedc21c&quot;:{&quot;id&quot;:&quot;a27a060c-0a7a-4e38-99a9-a9584eedc21c&quot;,&quot;name&quot;:&quot;Kidney (cross-section 2)&quot;,&quot;displayName&quot;:&quot;&quot;,&quot;type&quot;:&quot;FIGURE_OBJECT&quot;,&quot;relativeTransform&quot;:{&quot;translate&quot;:{&quot;x&quot;:354.2464979748909,&quot;y&quot;:155.19155089531557},&quot;rotate&quot;:0,&quot;skewX&quot;:0,&quot;scale&quot;:{&quot;x&quot;:1,&quot;y&quot;:1}},&quot;image&quot;:{&quot;url&quot;:&quot;https://icons.biorender.com/biorender/5d16c6b3e988af0400fc312f/5d16c691e988af0400fc312c.png&quot;,&quot;isPremium&quot;:false,&quot;isOrgIcon&quot;:false,&quot;size&quot;:{&quot;x&quot;:150,&quot;y&quot;:207.14285714285714},&quot;fallbackUrl&quot;:&quot;sources/icons/5d16c6b3e988af0400fc312f/5d16c691e988af0400fc312c.svg&quot;},&quot;source&quot;:{&quot;id&quot;:&quot;5d16c691e988af0400fc312c&quot;,&quot;version&quot;:&quot;20190629020224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2900567"/>
  <p:tag name="TITLE" val="Untitled"/>
  <p:tag name="CREATORNAME" val="Sushma Jagan"/>
  <p:tag name="DATEINSERTED" val="173339291557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b0069b44-d5dd-4bbc-9229-93de19f7ba1d&quot;:{&quot;id&quot;:&quot;b0069b44-d5dd-4bbc-9229-93de19f7ba1d&quot;,&quot;name&quot;:&quot;Urinary tract&quot;,&quot;displayName&quot;:&quot;&quot;,&quot;type&quot;:&quot;FIGURE_OBJECT&quot;,&quot;relativeTransform&quot;:{&quot;translate&quot;:{&quot;x&quot;:-329.16899567825993,&quot;y&quot;:-132.9830277140354},&quot;rotate&quot;:0,&quot;skewX&quot;:0,&quot;scale&quot;:{&quot;x&quot;:1.1495617378306262,&quot;y&quot;:1.1495617378306262}},&quot;image&quot;:{&quot;url&quot;:&quot;https://icons.biorender.com/biorender/5ab14f0686699f0014b49402/20190629015841/image/5ab14f0686699f0014b49402.png&quot;,&quot;isPremium&quot;:false,&quot;isOrgIcon&quot;:false,&quot;size&quot;:{&quot;x&quot;:200,&quot;y&quot;:304.5296167247387}},&quot;source&quot;:{&quot;id&quot;:&quot;5ab14f0686699f0014b49402&quot;,&quot;version&quot;:&quot;20190629015841&quot;,&quot;type&quot;:&quot;ASSETS&quot;},&quot;isPremium&quot;:false,&quot;parent&quot;:{&quot;type&quot;:&quot;CHILD&quot;,&quot;parentId&quot;:&quot;59a2bfdf-69c9-40d4-b941-a97e5d54f8a0&quot;,&quot;order&quot;:&quot;5&quot;}},&quot;8b8f3e17-69bf-457b-a05a-894c888020da&quot;:{&quot;id&quot;:&quot;8b8f3e17-69bf-457b-a05a-894c888020da&quot;,&quot;name&quot;:&quot;Skin tissue cube&quot;,&quot;displayName&quot;:&quot;&quot;,&quot;type&quot;:&quot;FIGURE_OBJECT&quot;,&quot;relativeTransform&quot;:{&quot;translate&quot;:{&quot;x&quot;:25.303321283920923,&quot;y&quot;:-123.64647918007486},&quot;rotate&quot;:0,&quot;skewX&quot;:0,&quot;scale&quot;:{&quot;x&quot;:1,&quot;y&quot;:1}},&quot;image&quot;:{&quot;url&quot;:&quot;https://icons.biorender.com/biorender/5abcef203b97ad0014b60e3b/20180329135140/image/5abcef203b97ad0014b60e3b.png&quot;,&quot;isPremium&quot;:false,&quot;isOrgIcon&quot;:false,&quot;size&quot;:{&quot;x&quot;:300,&quot;y&quot;:368.75}},&quot;source&quot;:{&quot;id&quot;:&quot;5abcef203b97ad0014b60e3b&quot;,&quot;version&quot;:&quot;20180329135140&quot;,&quot;type&quot;:&quot;ASSETS&quot;},&quot;isPremium&quot;:false,&quot;parent&quot;:{&quot;type&quot;:&quot;CHILD&quot;,&quot;parentId&quot;:&quot;59a2bfdf-69c9-40d4-b941-a97e5d54f8a0&quot;,&quot;order&quot;:&quot;7&quot;}},&quot;115446be-439a-4edd-bc57-eda45f136531&quot;:{&quot;relativeTransform&quot;:{&quot;translate&quot;:{&quot;x&quot;:-350.33250765812863,&quot;y&quot;:175.2003477021744},&quot;rotate&quot;:0},&quot;type&quot;:&quot;FIGURE_OBJECT&quot;,&quot;id&quot;:&quot;115446be-439a-4edd-bc57-eda45f136531&quot;,&quot;opacity&quot;:1,&quot;source&quot;:{&quot;id&quot;:&quot;640f4734cfdfc88f729d5a2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8&quot;},&quot;name&quot;:&quot;Lymph nodes and vessels (editable)&quot;,&quot;displayName&quot;:&quot;Lymph nodes and vessels (editable)&quot;,&quot;isPremium&quot;:true},&quot;35971065-e100-443c-8c39-907729735534&quot;:{&quot;type&quot;:&quot;FIGURE_OBJECT&quot;,&quot;id&quot;:&quot;35971065-e100-443c-8c39-907729735534&quot;,&quot;parent&quot;:{&quot;type&quot;:&quot;CHILD&quot;,&quot;parentId&quot;:&quot;115446be-439a-4edd-bc57-eda45f136531&quot;,&quot;order&quot;:&quot;999&quot;},&quot;relativeTransform&quot;:{&quot;translate&quot;:{&quot;x&quot;:0,&quot;y&quot;:0},&quot;rotate&quot;:0}},&quot;376c2d1c-6818-4ba5-b85c-e8687ff5e1cc&quot;:{&quot;type&quot;:&quot;FIGURE_OBJECT&quot;,&quot;id&quot;:&quot;376c2d1c-6818-4ba5-b85c-e8687ff5e1cc&quot;,&quot;relativeTransform&quot;:{&quot;translate&quot;:{&quot;x&quot;:-42.97816338188423,&quot;y&quot;:-77.40110946139102},&quot;rotate&quot;:-0.4203687204880261,&quot;skewX&quot;:8.484498684378918e-17},&quot;opacity&quot;:1,&quot;path&quot;:{&quot;type&quot;:&quot;ELLIPSE&quot;,&quot;size&quot;:{&quot;x&quot;:9.191450463200342,&quot;y&quot;:15.920132822330634}},&quot;pathStyles&quot;:[{&quot;type&quot;:&quot;FILL&quot;,&quot;fillStyle&quot;:&quot;rgba(54, 125, 59, 1)&quot;},{&quot;type&quot;:&quot;STROKE&quot;,&quot;strokeStyle&quot;:&quot;rgba(0,0,0,0)&quot;,&quot;lineWidth&quot;:1.2651830675484563,&quot;lineJoin&quot;:&quot;round&quot;}],&quot;isLocked&quot;:false,&quot;parent&quot;:{&quot;type&quot;:&quot;CHILD&quot;,&quot;parentId&quot;:&quot;35971065-e100-443c-8c39-907729735534&quot;,&quot;order&quot;:&quot;05&quot;}},&quot;568effc8-803f-4170-a1a7-ac3f5ce9a1ad&quot;:{&quot;type&quot;:&quot;FIGURE_OBJECT&quot;,&quot;id&quot;:&quot;568effc8-803f-4170-a1a7-ac3f5ce9a1ad&quot;,&quot;relativeTransform&quot;:{&quot;translate&quot;:{&quot;x&quot;:-25.91929487738962,&quot;y&quot;:-51.17608495844785},&quot;rotate&quot;:-0.6267458922610432,&quot;skewX&quot;:5.939149079065244e-16},&quot;opacity&quot;:1,&quot;path&quot;:{&quot;type&quot;:&quot;ELLIPSE&quot;,&quot;size&quot;:{&quot;x&quot;:9.19145046320034,&quot;y&quot;:15.459622022375461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&quot;}},&quot;4ec1e722-b361-4580-ba1f-a6f56647ced8&quot;:{&quot;type&quot;:&quot;FIGURE_OBJECT&quot;,&quot;id&quot;:&quot;4ec1e722-b361-4580-ba1f-a6f56647ced8&quot;,&quot;relativeTransform&quot;:{&quot;translate&quot;:{&quot;x&quot;:-15.786317975773825,&quot;y&quot;:38.84104946172168},&quot;rotate&quot;:-0.6761464948453115,&quot;skewX&quot;:-2.545349605313676e-16},&quot;opacity&quot;:1,&quot;path&quot;:{&quot;type&quot;:&quot;ELLIPSE&quot;,&quot;size&quot;:{&quot;x&quot;:9.191450463200336,&quot;y&quot;:17.236271345726845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5&quot;}},&quot;03f61139-05fe-42ec-8054-083fd4d4541b&quot;:{&quot;type&quot;:&quot;FIGURE_OBJECT&quot;,&quot;id&quot;:&quot;03f61139-05fe-42ec-8054-083fd4d4541b&quot;,&quot;relativeTransform&quot;:{&quot;translate&quot;:{&quot;x&quot;:-25.843348214178494,&quot;y&quot;:-1.388112429920977},&quot;rotate&quot;:-2.7755575615628907e-17,&quot;skewX&quot;:-5.551115123125781e-17},&quot;opacity&quot;:1,&quot;path&quot;:{&quot;type&quot;:&quot;ELLIPSE&quot;,&quot;size&quot;:{&quot;x&quot;:9.191450463200319,&quot;y&quot;:16.594672232456848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2&quot;}},&quot;b755c57a-7322-4a21-ac55-56aa96581905&quot;:{&quot;type&quot;:&quot;FIGURE_OBJECT&quot;,&quot;id&quot;:&quot;b755c57a-7322-4a21-ac55-56aa96581905&quot;,&quot;relativeTransform&quot;:{&quot;translate&quot;:{&quot;x&quot;:-7.083137858311199,&quot;y&quot;:-31.970494520454785},&quot;rotate&quot;:-1.1204560299824726,&quot;skewX&quot;:8.484498684378921e-17},&quot;opacity&quot;:1,&quot;path&quot;:{&quot;type&quot;:&quot;ELLIPSE&quot;,&quot;size&quot;:{&quot;x&quot;:9.19145046320033,&quot;y&quot;:15.356556304515458}},&quot;pathStyles&quot;:[{&quot;type&quot;:&quot;FILL&quot;,&quot;fillStyle&quot;:&quot;rgba(54, 125, 59, 1)&quot;},{&quot;type&quot;:&quot;STROKE&quot;,&quot;strokeStyle&quot;:&quot;rgba(0,0,0,0)&quot;,&quot;lineWidth&quot;:1.2651830675484557,&quot;lineJoin&quot;:&quot;round&quot;}],&quot;isLocked&quot;:false,&quot;parent&quot;:{&quot;type&quot;:&quot;CHILD&quot;,&quot;parentId&quot;:&quot;35971065-e100-443c-8c39-907729735534&quot;,&quot;order&quot;:&quot;25&quot;}},&quot;21e9c61f-18df-4e1e-9ea8-c7e94afbd79a&quot;:{&quot;type&quot;:&quot;FIGURE_OBJECT&quot;,&quot;id&quot;:&quot;21e9c61f-18df-4e1e-9ea8-c7e94afbd79a&quot;,&quot;relativeTransform&quot;:{&quot;translate&quot;:{&quot;x&quot;:15.064945317782474,&quot;y&quot;:-7.859913895326665},&quot;rotate&quot;:-0.7327564665362081},&quot;opacity&quot;:1,&quot;path&quot;:{&quot;type&quot;:&quot;ELLIPSE&quot;,&quot;size&quot;:{&quot;x&quot;:9.191450463200338,&quot;y&quot;:15.41778313094807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3&quot;}},&quot;4c374e0a-363d-469f-ab40-da3700f6447f&quot;:{&quot;type&quot;:&quot;FIGURE_OBJECT&quot;,&quot;id&quot;:&quot;4c374e0a-363d-469f-ab40-da3700f6447f&quot;,&quot;relativeTransform&quot;:{&quot;translate&quot;:{&quot;x&quot;:38.851184192544366,&quot;y&quot;:8.16428149220243},&quot;rotate&quot;:-1.128074617029488,&quot;skewX&quot;:8.484498684378923e-17},&quot;opacity&quot;:1,&quot;path&quot;:{&quot;type&quot;:&quot;ELLIPSE&quot;,&quot;size&quot;:{&quot;x&quot;:9.191450463200281,&quot;y&quot;:15.499686935471145}},&quot;pathStyles&quot;:[{&quot;type&quot;:&quot;FILL&quot;,&quot;fillStyle&quot;:&quot;rgba(54, 125, 59, 1)&quot;},{&quot;type&quot;:&quot;STROKE&quot;,&quot;strokeStyle&quot;:&quot;rgba(0,0,0,0)&quot;,&quot;lineWidth&quot;:1.2651830675484508,&quot;lineJoin&quot;:&quot;round&quot;}],&quot;isLocked&quot;:false,&quot;parent&quot;:{&quot;type&quot;:&quot;CHILD&quot;,&quot;parentId&quot;:&quot;35971065-e100-443c-8c39-907729735534&quot;,&quot;order&quot;:&quot;5&quot;}},&quot;ce7b5b1c-77a5-4aad-ab24-4913cc9a17f6&quot;:{&quot;type&quot;:&quot;FIGURE_OBJECT&quot;,&quot;id&quot;:&quot;ce7b5b1c-77a5-4aad-ab24-4913cc9a17f6&quot;,&quot;relativeTransform&quot;:{&quot;translate&quot;:{&quot;x&quot;:56.30865447878613,&quot;y&quot;:32.37984544586714},&quot;rotate&quot;:-0.24231542851758417,&quot;skewX&quot;:4.24224934218946e-17},&quot;opacity&quot;:1,&quot;path&quot;:{&quot;type&quot;:&quot;ELLIPSE&quot;,&quot;size&quot;:{&quot;x&quot;:9.191450463200304,&quot;y&quot;:15.57590368737835}},&quot;pathStyles&quot;:[{&quot;type&quot;:&quot;FILL&quot;,&quot;fillStyle&quot;:&quot;rgba(54, 125, 59, 1)&quot;},{&quot;type&quot;:&quot;STROKE&quot;,&quot;strokeStyle&quot;:&quot;rgba(0,0,0,0)&quot;,&quot;lineWidth&quot;:1.2651830675484523,&quot;lineJoin&quot;:&quot;round&quot;}],&quot;isLocked&quot;:false,&quot;parent&quot;:{&quot;type&quot;:&quot;CHILD&quot;,&quot;parentId&quot;:&quot;35971065-e100-443c-8c39-907729735534&quot;,&quot;order&quot;:&quot;55&quot;}},&quot;e8799b62-64c3-47c2-ba0a-c4edce109ae0&quot;:{&quot;type&quot;:&quot;FIGURE_OBJECT&quot;,&quot;id&quot;:&quot;e8799b62-64c3-47c2-ba0a-c4edce109ae0&quot;,&quot;relativeTransform&quot;:{&quot;translate&quot;:{&quot;x&quot;:41.59292345637095,&quot;y&quot;:57.411538952028046},&quot;rotate&quot;:-0.6737910987246523,&quot;skewX&quot;:4.2422493421894607e-16},&quot;opacity&quot;:1,&quot;path&quot;:{&quot;type&quot;:&quot;ELLIPSE&quot;,&quot;size&quot;:{&quot;x&quot;:9.191450463200304,&quot;y&quot;:16.64273097898848}},&quot;pathStyles&quot;:[{&quot;type&quot;:&quot;FILL&quot;,&quot;fillStyle&quot;:&quot;rgba(54, 125, 59, 1)&quot;},{&quot;type&quot;:&quot;STROKE&quot;,&quot;strokeStyle&quot;:&quot;rgba(0,0,0,0)&quot;,&quot;lineWidth&quot;:1.2651830675484521,&quot;lineJoin&quot;:&quot;round&quot;}],&quot;isLocked&quot;:false,&quot;parent&quot;:{&quot;type&quot;:&quot;CHILD&quot;,&quot;parentId&quot;:&quot;35971065-e100-443c-8c39-907729735534&quot;,&quot;order&quot;:&quot;6&quot;}},&quot;5ca5280d-d7d3-49af-9448-b2084a057963&quot;:{&quot;type&quot;:&quot;FIGURE_OBJECT&quot;,&quot;id&quot;:&quot;5ca5280d-d7d3-49af-9448-b2084a057963&quot;,&quot;relativeTransform&quot;:{&quot;translate&quot;:{&quot;x&quot;:21.75180456996121,&quot;y&quot;:19.91375259873778},&quot;rotate&quot;:-1.407671878770082,&quot;skewX&quot;:2.12112467109473e-17},&quot;opacity&quot;:1,&quot;path&quot;:{&quot;type&quot;:&quot;ELLIPSE&quot;,&quot;size&quot;:{&quot;x&quot;:9.191450463200338,&quot;y&quot;:15.51865267549398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7&quot;}},&quot;72d9272d-f1fa-485c-a05a-59e6e3d720d9&quot;:{&quot;type&quot;:&quot;FIGURE_OBJECT&quot;,&quot;id&quot;:&quot;72d9272d-f1fa-485c-a05a-59e6e3d720d9&quot;,&quot;relativeTransform&quot;:{&quot;translate&quot;:{&quot;x&quot;:-3.9392976335402885,&quot;y&quot;:5.771774156793077},&quot;rotate&quot;:-0.38385040104778534},&quot;opacity&quot;:1,&quot;path&quot;:{&quot;type&quot;:&quot;ELLIPSE&quot;,&quot;size&quot;:{&quot;x&quot;:9.191450463200322,&quot;y&quot;:16.26614601337681}},&quot;pathStyles&quot;:[{&quot;type&quot;:&quot;FILL&quot;,&quot;fillStyle&quot;:&quot;rgba(54, 125, 59, 1)&quot;},{&quot;type&quot;:&quot;STROKE&quot;,&quot;strokeStyle&quot;:&quot;rgba(0,0,0,0)&quot;,&quot;lineWidth&quot;:1.2651830675484554,&quot;lineJoin&quot;:&quot;round&quot;}],&quot;isLocked&quot;:false,&quot;parent&quot;:{&quot;type&quot;:&quot;CHILD&quot;,&quot;parentId&quot;:&quot;35971065-e100-443c-8c39-907729735534&quot;,&quot;order&quot;:&quot;75&quot;}},&quot;1f7444da-2767-4863-9020-20e3dbfc0900&quot;:{&quot;type&quot;:&quot;FIGURE_OBJECT&quot;,&quot;id&quot;:&quot;1f7444da-2767-4863-9020-20e3dbfc0900&quot;,&quot;relativeTransform&quot;:{&quot;translate&quot;:{&quot;x&quot;:9.039655776299512,&quot;y&quot;:46.807931627682734},&quot;rotate&quot;:-0.48623208576535093,&quot;skewX&quot;:3.3937994737515686e-16},&quot;opacity&quot;:1,&quot;path&quot;:{&quot;type&quot;:&quot;ELLIPSE&quot;,&quot;size&quot;:{&quot;x&quot;:9.191450463200338,&quot;y&quot;:17.201572148588212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8&quot;}},&quot;ddb576f0-53e0-462e-94a6-5821842ebac0&quot;:{&quot;type&quot;:&quot;FIGURE_OBJECT&quot;,&quot;id&quot;:&quot;ddb576f0-53e0-462e-94a6-5821842ebac0&quot;,&quot;parent&quot;:{&quot;type&quot;:&quot;CHILD&quot;,&quot;parentId&quot;:&quot;115446be-439a-4edd-bc57-eda45f136531&quot;,&quot;order&quot;:&quot;995&quot;},&quot;relativeTransform&quot;:{&quot;translate&quot;:{&quot;x&quot;:0,&quot;y&quot;:0},&quot;rotate&quot;:0}},&quot;9d80ca90-7924-4516-bc8e-d0e7ba17fce3&quot;:{&quot;type&quot;:&quot;FIGURE_OBJECT&quot;,&quot;id&quot;:&quot;9d80ca90-7924-4516-bc8e-d0e7ba17fce3&quot;,&quot;relativeTransform&quot;:{&quot;translate&quot;:{&quot;x&quot;:-16.368003003807736,&quot;y&quot;:0},&quot;rotate&quot;:0},&quot;opacity&quot;:1,&quot;path&quot;:{&quot;type&quot;:&quot;POLY_LINE&quot;,&quot;points&quot;:[{&quot;x&quot;:-6.523754221455465,&quot;y&quot;:-47.0947228489789},{&quot;x&quot;:-6.523754221455462,&quot;y&quot;:-36.447702132689386},{&quot;x&quot;:-13.72409540092297,&quot;y&quot;:-19.102098996933982},{&quot;x&quot;:-7.531889724764395,&quot;y&quot;:-1.4273536330791419},{&quot;x&quot;:-12.61438312308572,&quot;y&quot;:19.35152746423506},{&quot;x&quot;:-1.1621418675920487,&quot;y&quot;:36.944535892495836},{&quot;x&quot;:3.593908719946834,&quot;y&quot;:43.43576419186916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05&quot;},&quot;connectorInfo&quot;:{&quot;connectedObjects&quot;:[],&quot;type&quot;:&quot;QUADRATIC&quot;,&quot;offset&quot;:{&quot;x&quot;:0,&quot;y&quot;:0},&quot;bending&quot;:0.1,&quot;firstElementIsHead&quot;:true,&quot;customized&quot;:true}},&quot;11cd04c5-dd7a-4a32-a4ea-ba4a8d4989a0&quot;:{&quot;type&quot;:&quot;FIGURE_OBJECT&quot;,&quot;id&quot;:&quot;11cd04c5-dd7a-4a32-a4ea-ba4a8d4989a0&quot;,&quot;relativeTransform&quot;:{&quot;translate&quot;:{&quot;x&quot;:17.304086094485985,&quot;y&quot;:-2.6165655332622357},&quot;rotate&quot;:0},&quot;opacity&quot;:1,&quot;path&quot;:{&quot;type&quot;:&quot;POLY_LINE&quot;,&quot;points&quot;:[{&quot;x&quot;:-40.651468141597775,&quot;y&quot;:-45.0812759724146},{&quot;x&quot;:-29.51706097996678,&quot;y&quot;:-31.764893447811026},{&quot;x&quot;:-11.062412353451947,&quot;y&quot;:-21.0848025898528},{&quot;x&quot;:-5.8079064203344455,&quot;y&quot;:-8.420884166699691},{&quot;x&quot;:4.8249962712337,&quot;y&quot;:2.6902344608032958},{&quot;x&quot;:25.63592789214611,&quot;y&quot;:12.83779012207003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1&quot;},&quot;pathMarkers&quot;:{},&quot;connectorInfo&quot;:{&quot;connectedObjects&quot;:[],&quot;type&quot;:&quot;CUBIC&quot;,&quot;offset&quot;:{&quot;x&quot;:0,&quot;y&quot;:0},&quot;bending&quot;:0.1,&quot;firstElementIsHead&quot;:true,&quot;customized&quot;:true}},&quot;b0c359ec-533d-4685-8732-809b940aaff1&quot;:{&quot;type&quot;:&quot;FIGURE_OBJECT&quot;,&quot;id&quot;:&quot;b0c359ec-533d-4685-8732-809b940aaff1&quot;,&quot;relativeTransform&quot;:{&quot;translate&quot;:{&quot;x&quot;:2.922354214027105,&quot;y&quot;:14.819727265696006},&quot;rotate&quot;:0},&quot;opacity&quot;:1,&quot;path&quot;:{&quot;type&quot;:&quot;POLY_LINE&quot;,&quot;points&quot;:[{&quot;x&quot;:-11.613737423902661,&quot;y&quot;:-47.29388095507919},{&quot;x&quot;:-6.5530051537088365,&quot;y&quot;:-30.80704004245158},{&quot;x&quot;:-9.532662461658372,&quot;y&quot;:-11.780569217073943},{&quot;x&quot;:-2.671574922758876,&quot;y&quot;:0.14989103472378862},{&quot;x&quot;:-2.9786840405573476,&quot;y&quot;:13.227940461258697},{&quot;x&quot;:3.5854208146943902,&quot;y&quot;:28.359106928024058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&quot;},&quot;connectorInfo&quot;:{&quot;connectedObjects&quot;:[],&quot;type&quot;:&quot;QUADRATIC&quot;,&quot;offset&quot;:{&quot;x&quot;:0,&quot;y&quot;:0},&quot;bending&quot;:0.1,&quot;firstElementIsHead&quot;:true,&quot;customized&quot;:true}},&quot;a46c42f2-2c86-47d3-8190-b98bed3a9e35&quot;:{&quot;type&quot;:&quot;FIGURE_OBJECT&quot;,&quot;id&quot;:&quot;a46c42f2-2c86-47d3-8190-b98bed3a9e35&quot;,&quot;relativeTransform&quot;:{&quot;translate&quot;:{&quot;x&quot;:0,&quot;y&quot;:0},&quot;rotate&quot;:0},&quot;opacity&quot;:1,&quot;path&quot;:{&quot;type&quot;:&quot;POLY_LINE&quot;,&quot;points&quot;:[{&quot;x&quot;:-1.5695013170796501,&quot;y&quot;:11.78037759431593},{&quot;x&quot;:5.768560256010118,&quot;y&quot;:16.46188368490298},{&quot;x&quot;:19.45903565935213,&quot;y&quot;:18.73921319894911},{&quot;x&quot;:25.871975118311553,&quot;y&quot;:20.528553675281454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5&quot;},&quot;connectorInfo&quot;:{&quot;connectedObjects&quot;:[],&quot;type&quot;:&quot;QUADRATIC&quot;,&quot;offset&quot;:{&quot;x&quot;:0,&quot;y&quot;:0},&quot;bending&quot;:0.1,&quot;firstElementIsHead&quot;:false,&quot;customized&quot;:true}},&quot;3fe3a5f0-2b8a-4327-aca9-10f8354d298f&quot;:{&quot;type&quot;:&quot;FIGURE_OBJECT&quot;,&quot;id&quot;:&quot;3fe3a5f0-2b8a-4327-aca9-10f8354d298f&quot;,&quot;relativeTransform&quot;:{&quot;translate&quot;:{&quot;x&quot;:14.070319454264329,&quot;y&quot;:34.99564008107258},&quot;rotate&quot;:0},&quot;opacity&quot;:1,&quot;path&quot;:{&quot;type&quot;:&quot;POLY_LINE&quot;,&quot;points&quot;:[{&quot;x&quot;:-7.487763552221156,&quot;y&quot;:8.252791494721118},{&quot;x&quot;:1.1890094794789132,&quot;y&quot;:12.596880130488099},{&quot;x&quot;:20.524210120161335,&quot;y&quot;:14.413233427034493},{&quot;x&quot;:35.145042341601844,&quot;y&quot;:33.02138317450499},{&quot;x&quot;:40.987025658118306,&quot;y&quot;:56.09268842902261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3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5d9e7429-e4da-4ebf-b1c0-4f2780e15466&quot;:{&quot;type&quot;:&quot;FIGURE_OBJECT&quot;,&quot;id&quot;:&quot;5d9e7429-e4da-4ebf-b1c0-4f2780e15466&quot;,&quot;relativeTransform&quot;:{&quot;translate&quot;:{&quot;x&quot;:47.86107409597347,&quot;y&quot;:21.75474097411197},&quot;rotate&quot;:0.5189654132236672},&quot;opacity&quot;:1,&quot;path&quot;:{&quot;type&quot;:&quot;POLY_LINE&quot;,&quot;points&quot;:[{&quot;x&quot;:44.8858394342776,&quot;y&quot;:13.494341536929314},{&quot;x&quot;:22.4429197171388,&quot;y&quot;:13.494341536929314},{&quot;x&quot;:2.83246699239029,&quot;y&quot;:-4.8087720293157945},{&quot;x&quot;:-15.154889360965393,&quot;y&quot;:-7.01356215537663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5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46a4c5fe-9ed0-4b48-a7dc-0029ae9d4402&quot;:{&quot;type&quot;:&quot;FIGURE_OBJECT&quot;,&quot;id&quot;:&quot;46a4c5fe-9ed0-4b48-a7dc-0029ae9d4402&quot;,&quot;relativeTransform&quot;:{&quot;translate&quot;:{&quot;x&quot;:-16.368003003807736,&quot;y&quot;:0},&quot;rotate&quot;:0},&quot;opacity&quot;:1,&quot;path&quot;:{&quot;type&quot;:&quot;POLY_LINE&quot;,&quot;points&quot;:[{&quot;x&quot;:-27.411713216374032,&quot;y&quot;:-77.49686691726123},{&quot;x&quot;:-17.563275234272542,&quot;y&quot;:-61.104711923398476},{&quot;x&quot;:-6.523754221455465,&quot;y&quot;:-47.0947228489789}],&quot;closed&quot;:false},&quot;pathStyles&quot;:[{&quot;type&quot;:&quot;FILL&quot;,&quot;fillStyle&quot;:&quot;rgba(0,0,0,0)&quot;},{&quot;type&quot;:&quot;STROKE&quot;,&quot;strokeStyle&quot;:&quot;rgba(54, 125, 59, 1)&quot;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55&quot;},&quot;connectorInfo&quot;:{&quot;connectedObjects&quot;:[],&quot;type&quot;:&quot;CUBIC&quot;,&quot;offset&quot;:{&quot;x&quot;:0,&quot;y&quot;:0},&quot;bending&quot;:0.1,&quot;firstElementIsHead&quot;:true,&quot;customized&quot;:true}},&quot;d52e9748-73af-4f66-8fef-b72540ab5c39&quot;:{&quot;type&quot;:&quot;FIGURE_OBJECT&quot;,&quot;id&quot;:&quot;d52e9748-73af-4f66-8fef-b72540ab5c39&quot;,&quot;relativeTransform&quot;:{&quot;translate&quot;:{&quot;x&quot;:-5.782714466816006,&quot;y&quot;:58.148125506657976},&quot;rotate&quot;:-1.5707963267948966},&quot;opacity&quot;:1,&quot;path&quot;:{&quot;type&quot;:&quot;POLY_LINE&quot;,&quot;points&quot;:[{&quot;x&quot;:-19.30238931673344,&quot;y&quot;:-1.7738143663592887},{&quot;x&quot;:-7.483328204893538,&quot;y&quot;:0.7186081433627614},{&quot;x&quot;:6.223931196095594,&quot;y&quot;:-2.1074195536336284},{&quot;x&quot;:14.744773591276257,&quot;y&quot;:-7.15708441714058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6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1.2246467991473532e-16,&quot;skewX&quot;:0,&quot;scale&quot;:{&quot;x&quot;:1,&quot;y&quot;:1}},&quot;xUnits&quot;:&quot;PATH_LENGTH&quot;,&quot;yUnits&quot;:&quot;STROKE_WIDTH&quot;,&quot;isPremium&quot;:false}},&quot;9f0a42f9-b52b-42df-8667-cf1c1ca6bebf&quot;:{&quot;type&quot;:&quot;FIGURE_OBJECT&quot;,&quot;id&quot;:&quot;9f0a42f9-b52b-42df-8667-cf1c1ca6bebf&quot;,&quot;relativeTransform&quot;:{&quot;translate&quot;:{&quot;x&quot;:17.001748621774105,&quot;y&quot;:53.04094617351624},&quot;rotate&quot;:0},&quot;opacity&quot;:1,&quot;path&quot;:{&quot;type&quot;:&quot;POLY_LINE&quot;,&quot;points&quot;:[{&quot;x&quot;:-10.418864861957791,&quot;y&quot;:-9.792656432996017},{&quot;x&quot;:-5.864205954522752,&quot;y&quot;:3.536970369935719},{&quot;x&quot;:-2.827766682899381,&quot;y&quot;:22.551541594917712},{&quot;x&quot;:6.811886604830112,&quot;y&quot;:37.8473082634282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7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15a08e0c-ac26-45a7-9239-8dd37ea79668&quot;:{&quot;type&quot;:&quot;FIGURE_OBJECT&quot;,&quot;id&quot;:&quot;15a08e0c-ac26-45a7-9239-8dd37ea79668&quot;,&quot;relativeTransform&quot;:{&quot;translate&quot;:{&quot;x&quot;:39.5663608888668,&quot;y&quot;:32.351824637856424},&quot;rotate&quot;:0.603971641583138},&quot;opacity&quot;:1,&quot;path&quot;:{&quot;type&quot;:&quot;POLY_LINE&quot;,&quot;points&quot;:[{&quot;x&quot;:6.910716168042375,&quot;y&quot;:5.392197013012331},{&quot;x&quot;:-2.5209271775363793,&quot;y&quot;:-3.619380150282451},{&quot;x&quot;:-18.608211355296003,&quot;y&quot;:-1.8356068664085485}],&quot;closed&quot;:false},&quot;pathStyles&quot;:[{&quot;type&quot;:&quot;FILL&quot;,&quot;fillStyle&quot;:&quot;rgba(0,0,0,0)&quot;},{&quot;type&quot;:&quot;STROKE&quot;,&quot;strokeStyle&quot;:&quot;rgba(54, 125, 59, 1)&quot;,&quot;lineWidth&quot;:2.9777073105613994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8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e38ce072-ef79-4e60-aba2-75a7e9901640&quot;:{&quot;type&quot;:&quot;FIGURE_OBJECT&quot;,&quot;id&quot;:&quot;e38ce072-ef79-4e60-aba2-75a7e9901640&quot;,&quot;relativeTransform&quot;:{&quot;translate&quot;:{&quot;x&quot;:-16.07023227275139,&quot;y&quot;:-9.230892662740278},&quot;rotate&quot;:0},&quot;opacity&quot;:1,&quot;path&quot;:{&quot;type&quot;:&quot;POLY_LINE&quot;,&quot;points&quot;:[{&quot;x&quot;:-40.71054970263195,&quot;y&quot;:-94.86219652929103},{&quot;x&quot;:-34.15959361939691,&quot;y&quot;:-84.82656695877324},{&quot;x&quot;:-27.411713216374032,&quot;y&quot;:-68.5637449855770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67D3B00&quot;,&quot;1&quot;:&quot;#367D3B&quot;,&quot;0.45&quot;:&quot;#367D3B&quot;}}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9&quot;},&quot;connectorInfo&quot;:{&quot;connectedObjects&quot;:[],&quot;type&quot;:&quot;CUBIC&quot;,&quot;offset&quot;:{&quot;x&quot;:0,&quot;y&quot;:0},&quot;bending&quot;:0.1,&quot;firstElementIsHead&quot;:true,&quot;customized&quot;:true}},&quot;1b686050-7e9e-4eb4-b9a0-ddd761ca9563&quot;:{&quot;id&quot;:&quot;1b686050-7e9e-4eb4-b9a0-ddd761ca9563&quot;,&quot;name&quot;:&quot;Upper respiratory tract (female, with head)&quot;,&quot;displayName&quot;:&quot;&quot;,&quot;type&quot;:&quot;FIGURE_OBJECT&quot;,&quot;relativeTransform&quot;:{&quot;translate&quot;:{&quot;x&quot;:359.3071622316751,&quot;y&quot;:-97.24846040504114},&quot;rotate&quot;:0,&quot;skewX&quot;:0,&quot;scale&quot;:{&quot;x&quot;:1,&quot;y&quot;:0.8600130040145475}},&quot;image&quot;:{&quot;url&quot;:&quot;https://icons.biorender.com/biorender/5d69790beb855600043805ca/5d6978deeb855600043805c6.png&quot;,&quot;isPremium&quot;:false,&quot;isOrgIcon&quot;:false,&quot;size&quot;:{&quot;x&quot;:200,&quot;y&quot;:277.15736040609136},&quot;fallbackUrl&quot;:&quot;sources/icons/5d69790beb855600043805ca/5d6978deeb855600043805c6.svg&quot;},&quot;source&quot;:{&quot;id&quot;:&quot;5d6978deeb855600043805c6&quot;,&quot;version&quot;:&quot;20190830192912&quot;,&quot;type&quot;:&quot;ASSETS&quot;},&quot;isPremium&quot;:false,&quot;parent&quot;:{&quot;type&quot;:&quot;CHILD&quot;,&quot;parentId&quot;:&quot;59a2bfdf-69c9-40d4-b941-a97e5d54f8a0&quot;,&quot;order&quot;:&quot;9&quot;}},&quot;7d64f260-98d7-47dc-8a60-ad49d6b50132&quot;:{&quot;id&quot;:&quot;7d64f260-98d7-47dc-8a60-ad49d6b50132&quot;,&quot;name&quot;:&quot;Pancreas&quot;,&quot;displayName&quot;:&quot;&quot;,&quot;type&quot;:&quot;FIGURE_OBJECT&quot;,&quot;relativeTransform&quot;:{&quot;translate&quot;:{&quot;x&quot;:-129.6321546237369,&quot;y&quot;:152.66064485687298},&quot;rotate&quot;:0,&quot;skewX&quot;:0,&quot;scale&quot;:{&quot;x&quot;:2.2314283129525863,&quot;y&quot;:2.2314283129525863}},&quot;image&quot;:{&quot;url&quot;:&quot;https://icons.biorender.com/biorender/5f47d32050c7a50028d146e0/20200827153852/image/5f47d32050c7a50028d146e0.png&quot;,&quot;isPremium&quot;:false,&quot;isOrgIcon&quot;:false,&quot;size&quot;:{&quot;x&quot;:100,&quot;y&quot;:74.82993197278913}},&quot;source&quot;:{&quot;id&quot;:&quot;5f47d32050c7a50028d146e0&quot;,&quot;version&quot;:&quot;20200827153852&quot;,&quot;type&quot;:&quot;ASSETS&quot;},&quot;isPremium&quot;:false,&quot;parent&quot;:{&quot;type&quot;:&quot;CHILD&quot;,&quot;parentId&quot;:&quot;59a2bfdf-69c9-40d4-b941-a97e5d54f8a0&quot;,&quot;order&quot;:&quot;95&quot;}},&quot;155a6ffa-8024-4d75-a6d4-86b1acb93110&quot;:{&quot;id&quot;:&quot;155a6ffa-8024-4d75-a6d4-86b1acb93110&quot;,&quot;name&quot;:&quot;Cancer cell&quot;,&quot;displayName&quot;:&quot;&quot;,&quot;type&quot;:&quot;FIGURE_OBJECT&quot;,&quot;relativeTransform&quot;:{&quot;translate&quot;:{&quot;x&quot;:100.34597005637826,&quot;y&quot;:155.19154007235483},&quot;rotate&quot;:0,&quot;skewX&quot;:0,&quot;scale&quot;:{&quot;x&quot;:1.0501292218376925,&quot;y&quot;:1.0501292218376925}},&quot;image&quot;:{&quot;url&quot;:&quot;https://icons.biorender.com/biorender/6153716fe75ac20029699eee/20211025190637/image/6153716fe75ac20029699eee.png&quot;,&quot;isPremium&quot;:false,&quot;isOrgIcon&quot;:false,&quot;size&quot;:{&quot;x&quot;:100,&quot;y&quot;:100.95238095238095}},&quot;source&quot;:{&quot;id&quot;:&quot;6153716fe75ac20029699eee&quot;,&quot;version&quot;:&quot;20211025190637&quot;,&quot;type&quot;:&quot;ASSETS&quot;},&quot;isPremium&quot;:false,&quot;parent&quot;:{&quot;type&quot;:&quot;CHILD&quot;,&quot;parentId&quot;:&quot;59a2bfdf-69c9-40d4-b941-a97e5d54f8a0&quot;,&quot;order&quot;:&quot;97&quot;}},&quot;a27a060c-0a7a-4e38-99a9-a9584eedc21c&quot;:{&quot;id&quot;:&quot;a27a060c-0a7a-4e38-99a9-a9584eedc21c&quot;,&quot;name&quot;:&quot;Kidney (cross-section 2)&quot;,&quot;displayName&quot;:&quot;&quot;,&quot;type&quot;:&quot;FIGURE_OBJECT&quot;,&quot;relativeTransform&quot;:{&quot;translate&quot;:{&quot;x&quot;:354.2464979748909,&quot;y&quot;:155.19155089531557},&quot;rotate&quot;:0,&quot;skewX&quot;:0,&quot;scale&quot;:{&quot;x&quot;:1,&quot;y&quot;:1}},&quot;image&quot;:{&quot;url&quot;:&quot;https://icons.biorender.com/biorender/5d16c6b3e988af0400fc312f/5d16c691e988af0400fc312c.png&quot;,&quot;isPremium&quot;:false,&quot;isOrgIcon&quot;:false,&quot;size&quot;:{&quot;x&quot;:150,&quot;y&quot;:207.14285714285714},&quot;fallbackUrl&quot;:&quot;sources/icons/5d16c6b3e988af0400fc312f/5d16c691e988af0400fc312c.svg&quot;},&quot;source&quot;:{&quot;id&quot;:&quot;5d16c691e988af0400fc312c&quot;,&quot;version&quot;:&quot;20190629020224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2900567"/>
  <p:tag name="TITLE" val="Untitled"/>
  <p:tag name="CREATORNAME" val="Sushma Jagan"/>
  <p:tag name="DATEINSERTED" val="173339291557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b0069b44-d5dd-4bbc-9229-93de19f7ba1d&quot;:{&quot;id&quot;:&quot;b0069b44-d5dd-4bbc-9229-93de19f7ba1d&quot;,&quot;name&quot;:&quot;Urinary tract&quot;,&quot;displayName&quot;:&quot;&quot;,&quot;type&quot;:&quot;FIGURE_OBJECT&quot;,&quot;relativeTransform&quot;:{&quot;translate&quot;:{&quot;x&quot;:-329.16899567825993,&quot;y&quot;:-132.9830277140354},&quot;rotate&quot;:0,&quot;skewX&quot;:0,&quot;scale&quot;:{&quot;x&quot;:1.1495617378306262,&quot;y&quot;:1.1495617378306262}},&quot;image&quot;:{&quot;url&quot;:&quot;https://icons.biorender.com/biorender/5ab14f0686699f0014b49402/20190629015841/image/5ab14f0686699f0014b49402.png&quot;,&quot;isPremium&quot;:false,&quot;isOrgIcon&quot;:false,&quot;size&quot;:{&quot;x&quot;:200,&quot;y&quot;:304.5296167247387}},&quot;source&quot;:{&quot;id&quot;:&quot;5ab14f0686699f0014b49402&quot;,&quot;version&quot;:&quot;20190629015841&quot;,&quot;type&quot;:&quot;ASSETS&quot;},&quot;isPremium&quot;:false,&quot;parent&quot;:{&quot;type&quot;:&quot;CHILD&quot;,&quot;parentId&quot;:&quot;59a2bfdf-69c9-40d4-b941-a97e5d54f8a0&quot;,&quot;order&quot;:&quot;5&quot;}},&quot;8b8f3e17-69bf-457b-a05a-894c888020da&quot;:{&quot;id&quot;:&quot;8b8f3e17-69bf-457b-a05a-894c888020da&quot;,&quot;name&quot;:&quot;Skin tissue cube&quot;,&quot;displayName&quot;:&quot;&quot;,&quot;type&quot;:&quot;FIGURE_OBJECT&quot;,&quot;relativeTransform&quot;:{&quot;translate&quot;:{&quot;x&quot;:25.303321283920923,&quot;y&quot;:-123.64647918007486},&quot;rotate&quot;:0,&quot;skewX&quot;:0,&quot;scale&quot;:{&quot;x&quot;:1,&quot;y&quot;:1}},&quot;image&quot;:{&quot;url&quot;:&quot;https://icons.biorender.com/biorender/5abcef203b97ad0014b60e3b/20180329135140/image/5abcef203b97ad0014b60e3b.png&quot;,&quot;isPremium&quot;:false,&quot;isOrgIcon&quot;:false,&quot;size&quot;:{&quot;x&quot;:300,&quot;y&quot;:368.75}},&quot;source&quot;:{&quot;id&quot;:&quot;5abcef203b97ad0014b60e3b&quot;,&quot;version&quot;:&quot;20180329135140&quot;,&quot;type&quot;:&quot;ASSETS&quot;},&quot;isPremium&quot;:false,&quot;parent&quot;:{&quot;type&quot;:&quot;CHILD&quot;,&quot;parentId&quot;:&quot;59a2bfdf-69c9-40d4-b941-a97e5d54f8a0&quot;,&quot;order&quot;:&quot;7&quot;}},&quot;115446be-439a-4edd-bc57-eda45f136531&quot;:{&quot;relativeTransform&quot;:{&quot;translate&quot;:{&quot;x&quot;:-350.33250765812863,&quot;y&quot;:175.2003477021744},&quot;rotate&quot;:0},&quot;type&quot;:&quot;FIGURE_OBJECT&quot;,&quot;id&quot;:&quot;115446be-439a-4edd-bc57-eda45f136531&quot;,&quot;opacity&quot;:1,&quot;source&quot;:{&quot;id&quot;:&quot;640f4734cfdfc88f729d5a2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8&quot;},&quot;name&quot;:&quot;Lymph nodes and vessels (editable)&quot;,&quot;displayName&quot;:&quot;Lymph nodes and vessels (editable)&quot;,&quot;isPremium&quot;:true},&quot;35971065-e100-443c-8c39-907729735534&quot;:{&quot;type&quot;:&quot;FIGURE_OBJECT&quot;,&quot;id&quot;:&quot;35971065-e100-443c-8c39-907729735534&quot;,&quot;parent&quot;:{&quot;type&quot;:&quot;CHILD&quot;,&quot;parentId&quot;:&quot;115446be-439a-4edd-bc57-eda45f136531&quot;,&quot;order&quot;:&quot;999&quot;},&quot;relativeTransform&quot;:{&quot;translate&quot;:{&quot;x&quot;:0,&quot;y&quot;:0},&quot;rotate&quot;:0}},&quot;376c2d1c-6818-4ba5-b85c-e8687ff5e1cc&quot;:{&quot;type&quot;:&quot;FIGURE_OBJECT&quot;,&quot;id&quot;:&quot;376c2d1c-6818-4ba5-b85c-e8687ff5e1cc&quot;,&quot;relativeTransform&quot;:{&quot;translate&quot;:{&quot;x&quot;:-42.97816338188423,&quot;y&quot;:-77.40110946139102},&quot;rotate&quot;:-0.4203687204880261,&quot;skewX&quot;:8.484498684378918e-17},&quot;opacity&quot;:1,&quot;path&quot;:{&quot;type&quot;:&quot;ELLIPSE&quot;,&quot;size&quot;:{&quot;x&quot;:9.191450463200342,&quot;y&quot;:15.920132822330634}},&quot;pathStyles&quot;:[{&quot;type&quot;:&quot;FILL&quot;,&quot;fillStyle&quot;:&quot;rgba(54, 125, 59, 1)&quot;},{&quot;type&quot;:&quot;STROKE&quot;,&quot;strokeStyle&quot;:&quot;rgba(0,0,0,0)&quot;,&quot;lineWidth&quot;:1.2651830675484563,&quot;lineJoin&quot;:&quot;round&quot;}],&quot;isLocked&quot;:false,&quot;parent&quot;:{&quot;type&quot;:&quot;CHILD&quot;,&quot;parentId&quot;:&quot;35971065-e100-443c-8c39-907729735534&quot;,&quot;order&quot;:&quot;05&quot;}},&quot;568effc8-803f-4170-a1a7-ac3f5ce9a1ad&quot;:{&quot;type&quot;:&quot;FIGURE_OBJECT&quot;,&quot;id&quot;:&quot;568effc8-803f-4170-a1a7-ac3f5ce9a1ad&quot;,&quot;relativeTransform&quot;:{&quot;translate&quot;:{&quot;x&quot;:-25.91929487738962,&quot;y&quot;:-51.17608495844785},&quot;rotate&quot;:-0.6267458922610432,&quot;skewX&quot;:5.939149079065244e-16},&quot;opacity&quot;:1,&quot;path&quot;:{&quot;type&quot;:&quot;ELLIPSE&quot;,&quot;size&quot;:{&quot;x&quot;:9.19145046320034,&quot;y&quot;:15.459622022375461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&quot;}},&quot;4ec1e722-b361-4580-ba1f-a6f56647ced8&quot;:{&quot;type&quot;:&quot;FIGURE_OBJECT&quot;,&quot;id&quot;:&quot;4ec1e722-b361-4580-ba1f-a6f56647ced8&quot;,&quot;relativeTransform&quot;:{&quot;translate&quot;:{&quot;x&quot;:-15.786317975773825,&quot;y&quot;:38.84104946172168},&quot;rotate&quot;:-0.6761464948453115,&quot;skewX&quot;:-2.545349605313676e-16},&quot;opacity&quot;:1,&quot;path&quot;:{&quot;type&quot;:&quot;ELLIPSE&quot;,&quot;size&quot;:{&quot;x&quot;:9.191450463200336,&quot;y&quot;:17.236271345726845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5&quot;}},&quot;03f61139-05fe-42ec-8054-083fd4d4541b&quot;:{&quot;type&quot;:&quot;FIGURE_OBJECT&quot;,&quot;id&quot;:&quot;03f61139-05fe-42ec-8054-083fd4d4541b&quot;,&quot;relativeTransform&quot;:{&quot;translate&quot;:{&quot;x&quot;:-25.843348214178494,&quot;y&quot;:-1.388112429920977},&quot;rotate&quot;:-2.7755575615628907e-17,&quot;skewX&quot;:-5.551115123125781e-17},&quot;opacity&quot;:1,&quot;path&quot;:{&quot;type&quot;:&quot;ELLIPSE&quot;,&quot;size&quot;:{&quot;x&quot;:9.191450463200319,&quot;y&quot;:16.594672232456848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2&quot;}},&quot;b755c57a-7322-4a21-ac55-56aa96581905&quot;:{&quot;type&quot;:&quot;FIGURE_OBJECT&quot;,&quot;id&quot;:&quot;b755c57a-7322-4a21-ac55-56aa96581905&quot;,&quot;relativeTransform&quot;:{&quot;translate&quot;:{&quot;x&quot;:-7.083137858311199,&quot;y&quot;:-31.970494520454785},&quot;rotate&quot;:-1.1204560299824726,&quot;skewX&quot;:8.484498684378921e-17},&quot;opacity&quot;:1,&quot;path&quot;:{&quot;type&quot;:&quot;ELLIPSE&quot;,&quot;size&quot;:{&quot;x&quot;:9.19145046320033,&quot;y&quot;:15.356556304515458}},&quot;pathStyles&quot;:[{&quot;type&quot;:&quot;FILL&quot;,&quot;fillStyle&quot;:&quot;rgba(54, 125, 59, 1)&quot;},{&quot;type&quot;:&quot;STROKE&quot;,&quot;strokeStyle&quot;:&quot;rgba(0,0,0,0)&quot;,&quot;lineWidth&quot;:1.2651830675484557,&quot;lineJoin&quot;:&quot;round&quot;}],&quot;isLocked&quot;:false,&quot;parent&quot;:{&quot;type&quot;:&quot;CHILD&quot;,&quot;parentId&quot;:&quot;35971065-e100-443c-8c39-907729735534&quot;,&quot;order&quot;:&quot;25&quot;}},&quot;21e9c61f-18df-4e1e-9ea8-c7e94afbd79a&quot;:{&quot;type&quot;:&quot;FIGURE_OBJECT&quot;,&quot;id&quot;:&quot;21e9c61f-18df-4e1e-9ea8-c7e94afbd79a&quot;,&quot;relativeTransform&quot;:{&quot;translate&quot;:{&quot;x&quot;:15.064945317782474,&quot;y&quot;:-7.859913895326665},&quot;rotate&quot;:-0.7327564665362081},&quot;opacity&quot;:1,&quot;path&quot;:{&quot;type&quot;:&quot;ELLIPSE&quot;,&quot;size&quot;:{&quot;x&quot;:9.191450463200338,&quot;y&quot;:15.41778313094807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3&quot;}},&quot;4c374e0a-363d-469f-ab40-da3700f6447f&quot;:{&quot;type&quot;:&quot;FIGURE_OBJECT&quot;,&quot;id&quot;:&quot;4c374e0a-363d-469f-ab40-da3700f6447f&quot;,&quot;relativeTransform&quot;:{&quot;translate&quot;:{&quot;x&quot;:38.851184192544366,&quot;y&quot;:8.16428149220243},&quot;rotate&quot;:-1.128074617029488,&quot;skewX&quot;:8.484498684378923e-17},&quot;opacity&quot;:1,&quot;path&quot;:{&quot;type&quot;:&quot;ELLIPSE&quot;,&quot;size&quot;:{&quot;x&quot;:9.191450463200281,&quot;y&quot;:15.499686935471145}},&quot;pathStyles&quot;:[{&quot;type&quot;:&quot;FILL&quot;,&quot;fillStyle&quot;:&quot;rgba(54, 125, 59, 1)&quot;},{&quot;type&quot;:&quot;STROKE&quot;,&quot;strokeStyle&quot;:&quot;rgba(0,0,0,0)&quot;,&quot;lineWidth&quot;:1.2651830675484508,&quot;lineJoin&quot;:&quot;round&quot;}],&quot;isLocked&quot;:false,&quot;parent&quot;:{&quot;type&quot;:&quot;CHILD&quot;,&quot;parentId&quot;:&quot;35971065-e100-443c-8c39-907729735534&quot;,&quot;order&quot;:&quot;5&quot;}},&quot;ce7b5b1c-77a5-4aad-ab24-4913cc9a17f6&quot;:{&quot;type&quot;:&quot;FIGURE_OBJECT&quot;,&quot;id&quot;:&quot;ce7b5b1c-77a5-4aad-ab24-4913cc9a17f6&quot;,&quot;relativeTransform&quot;:{&quot;translate&quot;:{&quot;x&quot;:56.30865447878613,&quot;y&quot;:32.37984544586714},&quot;rotate&quot;:-0.24231542851758417,&quot;skewX&quot;:4.24224934218946e-17},&quot;opacity&quot;:1,&quot;path&quot;:{&quot;type&quot;:&quot;ELLIPSE&quot;,&quot;size&quot;:{&quot;x&quot;:9.191450463200304,&quot;y&quot;:15.57590368737835}},&quot;pathStyles&quot;:[{&quot;type&quot;:&quot;FILL&quot;,&quot;fillStyle&quot;:&quot;rgba(54, 125, 59, 1)&quot;},{&quot;type&quot;:&quot;STROKE&quot;,&quot;strokeStyle&quot;:&quot;rgba(0,0,0,0)&quot;,&quot;lineWidth&quot;:1.2651830675484523,&quot;lineJoin&quot;:&quot;round&quot;}],&quot;isLocked&quot;:false,&quot;parent&quot;:{&quot;type&quot;:&quot;CHILD&quot;,&quot;parentId&quot;:&quot;35971065-e100-443c-8c39-907729735534&quot;,&quot;order&quot;:&quot;55&quot;}},&quot;e8799b62-64c3-47c2-ba0a-c4edce109ae0&quot;:{&quot;type&quot;:&quot;FIGURE_OBJECT&quot;,&quot;id&quot;:&quot;e8799b62-64c3-47c2-ba0a-c4edce109ae0&quot;,&quot;relativeTransform&quot;:{&quot;translate&quot;:{&quot;x&quot;:41.59292345637095,&quot;y&quot;:57.411538952028046},&quot;rotate&quot;:-0.6737910987246523,&quot;skewX&quot;:4.2422493421894607e-16},&quot;opacity&quot;:1,&quot;path&quot;:{&quot;type&quot;:&quot;ELLIPSE&quot;,&quot;size&quot;:{&quot;x&quot;:9.191450463200304,&quot;y&quot;:16.64273097898848}},&quot;pathStyles&quot;:[{&quot;type&quot;:&quot;FILL&quot;,&quot;fillStyle&quot;:&quot;rgba(54, 125, 59, 1)&quot;},{&quot;type&quot;:&quot;STROKE&quot;,&quot;strokeStyle&quot;:&quot;rgba(0,0,0,0)&quot;,&quot;lineWidth&quot;:1.2651830675484521,&quot;lineJoin&quot;:&quot;round&quot;}],&quot;isLocked&quot;:false,&quot;parent&quot;:{&quot;type&quot;:&quot;CHILD&quot;,&quot;parentId&quot;:&quot;35971065-e100-443c-8c39-907729735534&quot;,&quot;order&quot;:&quot;6&quot;}},&quot;5ca5280d-d7d3-49af-9448-b2084a057963&quot;:{&quot;type&quot;:&quot;FIGURE_OBJECT&quot;,&quot;id&quot;:&quot;5ca5280d-d7d3-49af-9448-b2084a057963&quot;,&quot;relativeTransform&quot;:{&quot;translate&quot;:{&quot;x&quot;:21.75180456996121,&quot;y&quot;:19.91375259873778},&quot;rotate&quot;:-1.407671878770082,&quot;skewX&quot;:2.12112467109473e-17},&quot;opacity&quot;:1,&quot;path&quot;:{&quot;type&quot;:&quot;ELLIPSE&quot;,&quot;size&quot;:{&quot;x&quot;:9.191450463200338,&quot;y&quot;:15.51865267549398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7&quot;}},&quot;72d9272d-f1fa-485c-a05a-59e6e3d720d9&quot;:{&quot;type&quot;:&quot;FIGURE_OBJECT&quot;,&quot;id&quot;:&quot;72d9272d-f1fa-485c-a05a-59e6e3d720d9&quot;,&quot;relativeTransform&quot;:{&quot;translate&quot;:{&quot;x&quot;:-3.9392976335402885,&quot;y&quot;:5.771774156793077},&quot;rotate&quot;:-0.38385040104778534},&quot;opacity&quot;:1,&quot;path&quot;:{&quot;type&quot;:&quot;ELLIPSE&quot;,&quot;size&quot;:{&quot;x&quot;:9.191450463200322,&quot;y&quot;:16.26614601337681}},&quot;pathStyles&quot;:[{&quot;type&quot;:&quot;FILL&quot;,&quot;fillStyle&quot;:&quot;rgba(54, 125, 59, 1)&quot;},{&quot;type&quot;:&quot;STROKE&quot;,&quot;strokeStyle&quot;:&quot;rgba(0,0,0,0)&quot;,&quot;lineWidth&quot;:1.2651830675484554,&quot;lineJoin&quot;:&quot;round&quot;}],&quot;isLocked&quot;:false,&quot;parent&quot;:{&quot;type&quot;:&quot;CHILD&quot;,&quot;parentId&quot;:&quot;35971065-e100-443c-8c39-907729735534&quot;,&quot;order&quot;:&quot;75&quot;}},&quot;1f7444da-2767-4863-9020-20e3dbfc0900&quot;:{&quot;type&quot;:&quot;FIGURE_OBJECT&quot;,&quot;id&quot;:&quot;1f7444da-2767-4863-9020-20e3dbfc0900&quot;,&quot;relativeTransform&quot;:{&quot;translate&quot;:{&quot;x&quot;:9.039655776299512,&quot;y&quot;:46.807931627682734},&quot;rotate&quot;:-0.48623208576535093,&quot;skewX&quot;:3.3937994737515686e-16},&quot;opacity&quot;:1,&quot;path&quot;:{&quot;type&quot;:&quot;ELLIPSE&quot;,&quot;size&quot;:{&quot;x&quot;:9.191450463200338,&quot;y&quot;:17.201572148588212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8&quot;}},&quot;ddb576f0-53e0-462e-94a6-5821842ebac0&quot;:{&quot;type&quot;:&quot;FIGURE_OBJECT&quot;,&quot;id&quot;:&quot;ddb576f0-53e0-462e-94a6-5821842ebac0&quot;,&quot;parent&quot;:{&quot;type&quot;:&quot;CHILD&quot;,&quot;parentId&quot;:&quot;115446be-439a-4edd-bc57-eda45f136531&quot;,&quot;order&quot;:&quot;995&quot;},&quot;relativeTransform&quot;:{&quot;translate&quot;:{&quot;x&quot;:0,&quot;y&quot;:0},&quot;rotate&quot;:0}},&quot;9d80ca90-7924-4516-bc8e-d0e7ba17fce3&quot;:{&quot;type&quot;:&quot;FIGURE_OBJECT&quot;,&quot;id&quot;:&quot;9d80ca90-7924-4516-bc8e-d0e7ba17fce3&quot;,&quot;relativeTransform&quot;:{&quot;translate&quot;:{&quot;x&quot;:-16.368003003807736,&quot;y&quot;:0},&quot;rotate&quot;:0},&quot;opacity&quot;:1,&quot;path&quot;:{&quot;type&quot;:&quot;POLY_LINE&quot;,&quot;points&quot;:[{&quot;x&quot;:-6.523754221455465,&quot;y&quot;:-47.0947228489789},{&quot;x&quot;:-6.523754221455462,&quot;y&quot;:-36.447702132689386},{&quot;x&quot;:-13.72409540092297,&quot;y&quot;:-19.102098996933982},{&quot;x&quot;:-7.531889724764395,&quot;y&quot;:-1.4273536330791419},{&quot;x&quot;:-12.61438312308572,&quot;y&quot;:19.35152746423506},{&quot;x&quot;:-1.1621418675920487,&quot;y&quot;:36.944535892495836},{&quot;x&quot;:3.593908719946834,&quot;y&quot;:43.43576419186916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05&quot;},&quot;connectorInfo&quot;:{&quot;connectedObjects&quot;:[],&quot;type&quot;:&quot;QUADRATIC&quot;,&quot;offset&quot;:{&quot;x&quot;:0,&quot;y&quot;:0},&quot;bending&quot;:0.1,&quot;firstElementIsHead&quot;:true,&quot;customized&quot;:true}},&quot;11cd04c5-dd7a-4a32-a4ea-ba4a8d4989a0&quot;:{&quot;type&quot;:&quot;FIGURE_OBJECT&quot;,&quot;id&quot;:&quot;11cd04c5-dd7a-4a32-a4ea-ba4a8d4989a0&quot;,&quot;relativeTransform&quot;:{&quot;translate&quot;:{&quot;x&quot;:17.304086094485985,&quot;y&quot;:-2.6165655332622357},&quot;rotate&quot;:0},&quot;opacity&quot;:1,&quot;path&quot;:{&quot;type&quot;:&quot;POLY_LINE&quot;,&quot;points&quot;:[{&quot;x&quot;:-40.651468141597775,&quot;y&quot;:-45.0812759724146},{&quot;x&quot;:-29.51706097996678,&quot;y&quot;:-31.764893447811026},{&quot;x&quot;:-11.062412353451947,&quot;y&quot;:-21.0848025898528},{&quot;x&quot;:-5.8079064203344455,&quot;y&quot;:-8.420884166699691},{&quot;x&quot;:4.8249962712337,&quot;y&quot;:2.6902344608032958},{&quot;x&quot;:25.63592789214611,&quot;y&quot;:12.83779012207003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1&quot;},&quot;pathMarkers&quot;:{},&quot;connectorInfo&quot;:{&quot;connectedObjects&quot;:[],&quot;type&quot;:&quot;CUBIC&quot;,&quot;offset&quot;:{&quot;x&quot;:0,&quot;y&quot;:0},&quot;bending&quot;:0.1,&quot;firstElementIsHead&quot;:true,&quot;customized&quot;:true}},&quot;b0c359ec-533d-4685-8732-809b940aaff1&quot;:{&quot;type&quot;:&quot;FIGURE_OBJECT&quot;,&quot;id&quot;:&quot;b0c359ec-533d-4685-8732-809b940aaff1&quot;,&quot;relativeTransform&quot;:{&quot;translate&quot;:{&quot;x&quot;:2.922354214027105,&quot;y&quot;:14.819727265696006},&quot;rotate&quot;:0},&quot;opacity&quot;:1,&quot;path&quot;:{&quot;type&quot;:&quot;POLY_LINE&quot;,&quot;points&quot;:[{&quot;x&quot;:-11.613737423902661,&quot;y&quot;:-47.29388095507919},{&quot;x&quot;:-6.5530051537088365,&quot;y&quot;:-30.80704004245158},{&quot;x&quot;:-9.532662461658372,&quot;y&quot;:-11.780569217073943},{&quot;x&quot;:-2.671574922758876,&quot;y&quot;:0.14989103472378862},{&quot;x&quot;:-2.9786840405573476,&quot;y&quot;:13.227940461258697},{&quot;x&quot;:3.5854208146943902,&quot;y&quot;:28.359106928024058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&quot;},&quot;connectorInfo&quot;:{&quot;connectedObjects&quot;:[],&quot;type&quot;:&quot;QUADRATIC&quot;,&quot;offset&quot;:{&quot;x&quot;:0,&quot;y&quot;:0},&quot;bending&quot;:0.1,&quot;firstElementIsHead&quot;:true,&quot;customized&quot;:true}},&quot;a46c42f2-2c86-47d3-8190-b98bed3a9e35&quot;:{&quot;type&quot;:&quot;FIGURE_OBJECT&quot;,&quot;id&quot;:&quot;a46c42f2-2c86-47d3-8190-b98bed3a9e35&quot;,&quot;relativeTransform&quot;:{&quot;translate&quot;:{&quot;x&quot;:0,&quot;y&quot;:0},&quot;rotate&quot;:0},&quot;opacity&quot;:1,&quot;path&quot;:{&quot;type&quot;:&quot;POLY_LINE&quot;,&quot;points&quot;:[{&quot;x&quot;:-1.5695013170796501,&quot;y&quot;:11.78037759431593},{&quot;x&quot;:5.768560256010118,&quot;y&quot;:16.46188368490298},{&quot;x&quot;:19.45903565935213,&quot;y&quot;:18.73921319894911},{&quot;x&quot;:25.871975118311553,&quot;y&quot;:20.528553675281454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5&quot;},&quot;connectorInfo&quot;:{&quot;connectedObjects&quot;:[],&quot;type&quot;:&quot;QUADRATIC&quot;,&quot;offset&quot;:{&quot;x&quot;:0,&quot;y&quot;:0},&quot;bending&quot;:0.1,&quot;firstElementIsHead&quot;:false,&quot;customized&quot;:true}},&quot;3fe3a5f0-2b8a-4327-aca9-10f8354d298f&quot;:{&quot;type&quot;:&quot;FIGURE_OBJECT&quot;,&quot;id&quot;:&quot;3fe3a5f0-2b8a-4327-aca9-10f8354d298f&quot;,&quot;relativeTransform&quot;:{&quot;translate&quot;:{&quot;x&quot;:14.070319454264329,&quot;y&quot;:34.99564008107258},&quot;rotate&quot;:0},&quot;opacity&quot;:1,&quot;path&quot;:{&quot;type&quot;:&quot;POLY_LINE&quot;,&quot;points&quot;:[{&quot;x&quot;:-7.487763552221156,&quot;y&quot;:8.252791494721118},{&quot;x&quot;:1.1890094794789132,&quot;y&quot;:12.596880130488099},{&quot;x&quot;:20.524210120161335,&quot;y&quot;:14.413233427034493},{&quot;x&quot;:35.145042341601844,&quot;y&quot;:33.02138317450499},{&quot;x&quot;:40.987025658118306,&quot;y&quot;:56.09268842902261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3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5d9e7429-e4da-4ebf-b1c0-4f2780e15466&quot;:{&quot;type&quot;:&quot;FIGURE_OBJECT&quot;,&quot;id&quot;:&quot;5d9e7429-e4da-4ebf-b1c0-4f2780e15466&quot;,&quot;relativeTransform&quot;:{&quot;translate&quot;:{&quot;x&quot;:47.86107409597347,&quot;y&quot;:21.75474097411197},&quot;rotate&quot;:0.5189654132236672},&quot;opacity&quot;:1,&quot;path&quot;:{&quot;type&quot;:&quot;POLY_LINE&quot;,&quot;points&quot;:[{&quot;x&quot;:44.8858394342776,&quot;y&quot;:13.494341536929314},{&quot;x&quot;:22.4429197171388,&quot;y&quot;:13.494341536929314},{&quot;x&quot;:2.83246699239029,&quot;y&quot;:-4.8087720293157945},{&quot;x&quot;:-15.154889360965393,&quot;y&quot;:-7.01356215537663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5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46a4c5fe-9ed0-4b48-a7dc-0029ae9d4402&quot;:{&quot;type&quot;:&quot;FIGURE_OBJECT&quot;,&quot;id&quot;:&quot;46a4c5fe-9ed0-4b48-a7dc-0029ae9d4402&quot;,&quot;relativeTransform&quot;:{&quot;translate&quot;:{&quot;x&quot;:-16.368003003807736,&quot;y&quot;:0},&quot;rotate&quot;:0},&quot;opacity&quot;:1,&quot;path&quot;:{&quot;type&quot;:&quot;POLY_LINE&quot;,&quot;points&quot;:[{&quot;x&quot;:-27.411713216374032,&quot;y&quot;:-77.49686691726123},{&quot;x&quot;:-17.563275234272542,&quot;y&quot;:-61.104711923398476},{&quot;x&quot;:-6.523754221455465,&quot;y&quot;:-47.0947228489789}],&quot;closed&quot;:false},&quot;pathStyles&quot;:[{&quot;type&quot;:&quot;FILL&quot;,&quot;fillStyle&quot;:&quot;rgba(0,0,0,0)&quot;},{&quot;type&quot;:&quot;STROKE&quot;,&quot;strokeStyle&quot;:&quot;rgba(54, 125, 59, 1)&quot;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55&quot;},&quot;connectorInfo&quot;:{&quot;connectedObjects&quot;:[],&quot;type&quot;:&quot;CUBIC&quot;,&quot;offset&quot;:{&quot;x&quot;:0,&quot;y&quot;:0},&quot;bending&quot;:0.1,&quot;firstElementIsHead&quot;:true,&quot;customized&quot;:true}},&quot;d52e9748-73af-4f66-8fef-b72540ab5c39&quot;:{&quot;type&quot;:&quot;FIGURE_OBJECT&quot;,&quot;id&quot;:&quot;d52e9748-73af-4f66-8fef-b72540ab5c39&quot;,&quot;relativeTransform&quot;:{&quot;translate&quot;:{&quot;x&quot;:-5.782714466816006,&quot;y&quot;:58.148125506657976},&quot;rotate&quot;:-1.5707963267948966},&quot;opacity&quot;:1,&quot;path&quot;:{&quot;type&quot;:&quot;POLY_LINE&quot;,&quot;points&quot;:[{&quot;x&quot;:-19.30238931673344,&quot;y&quot;:-1.7738143663592887},{&quot;x&quot;:-7.483328204893538,&quot;y&quot;:0.7186081433627614},{&quot;x&quot;:6.223931196095594,&quot;y&quot;:-2.1074195536336284},{&quot;x&quot;:14.744773591276257,&quot;y&quot;:-7.15708441714058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6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1.2246467991473532e-16,&quot;skewX&quot;:0,&quot;scale&quot;:{&quot;x&quot;:1,&quot;y&quot;:1}},&quot;xUnits&quot;:&quot;PATH_LENGTH&quot;,&quot;yUnits&quot;:&quot;STROKE_WIDTH&quot;,&quot;isPremium&quot;:false}},&quot;9f0a42f9-b52b-42df-8667-cf1c1ca6bebf&quot;:{&quot;type&quot;:&quot;FIGURE_OBJECT&quot;,&quot;id&quot;:&quot;9f0a42f9-b52b-42df-8667-cf1c1ca6bebf&quot;,&quot;relativeTransform&quot;:{&quot;translate&quot;:{&quot;x&quot;:17.001748621774105,&quot;y&quot;:53.04094617351624},&quot;rotate&quot;:0},&quot;opacity&quot;:1,&quot;path&quot;:{&quot;type&quot;:&quot;POLY_LINE&quot;,&quot;points&quot;:[{&quot;x&quot;:-10.418864861957791,&quot;y&quot;:-9.792656432996017},{&quot;x&quot;:-5.864205954522752,&quot;y&quot;:3.536970369935719},{&quot;x&quot;:-2.827766682899381,&quot;y&quot;:22.551541594917712},{&quot;x&quot;:6.811886604830112,&quot;y&quot;:37.8473082634282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7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15a08e0c-ac26-45a7-9239-8dd37ea79668&quot;:{&quot;type&quot;:&quot;FIGURE_OBJECT&quot;,&quot;id&quot;:&quot;15a08e0c-ac26-45a7-9239-8dd37ea79668&quot;,&quot;relativeTransform&quot;:{&quot;translate&quot;:{&quot;x&quot;:39.5663608888668,&quot;y&quot;:32.351824637856424},&quot;rotate&quot;:0.603971641583138},&quot;opacity&quot;:1,&quot;path&quot;:{&quot;type&quot;:&quot;POLY_LINE&quot;,&quot;points&quot;:[{&quot;x&quot;:6.910716168042375,&quot;y&quot;:5.392197013012331},{&quot;x&quot;:-2.5209271775363793,&quot;y&quot;:-3.619380150282451},{&quot;x&quot;:-18.608211355296003,&quot;y&quot;:-1.8356068664085485}],&quot;closed&quot;:false},&quot;pathStyles&quot;:[{&quot;type&quot;:&quot;FILL&quot;,&quot;fillStyle&quot;:&quot;rgba(0,0,0,0)&quot;},{&quot;type&quot;:&quot;STROKE&quot;,&quot;strokeStyle&quot;:&quot;rgba(54, 125, 59, 1)&quot;,&quot;lineWidth&quot;:2.9777073105613994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8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e38ce072-ef79-4e60-aba2-75a7e9901640&quot;:{&quot;type&quot;:&quot;FIGURE_OBJECT&quot;,&quot;id&quot;:&quot;e38ce072-ef79-4e60-aba2-75a7e9901640&quot;,&quot;relativeTransform&quot;:{&quot;translate&quot;:{&quot;x&quot;:-16.07023227275139,&quot;y&quot;:-9.230892662740278},&quot;rotate&quot;:0},&quot;opacity&quot;:1,&quot;path&quot;:{&quot;type&quot;:&quot;POLY_LINE&quot;,&quot;points&quot;:[{&quot;x&quot;:-40.71054970263195,&quot;y&quot;:-94.86219652929103},{&quot;x&quot;:-34.15959361939691,&quot;y&quot;:-84.82656695877324},{&quot;x&quot;:-27.411713216374032,&quot;y&quot;:-68.5637449855770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67D3B00&quot;,&quot;1&quot;:&quot;#367D3B&quot;,&quot;0.45&quot;:&quot;#367D3B&quot;}}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9&quot;},&quot;connectorInfo&quot;:{&quot;connectedObjects&quot;:[],&quot;type&quot;:&quot;CUBIC&quot;,&quot;offset&quot;:{&quot;x&quot;:0,&quot;y&quot;:0},&quot;bending&quot;:0.1,&quot;firstElementIsHead&quot;:true,&quot;customized&quot;:true}},&quot;1b686050-7e9e-4eb4-b9a0-ddd761ca9563&quot;:{&quot;id&quot;:&quot;1b686050-7e9e-4eb4-b9a0-ddd761ca9563&quot;,&quot;name&quot;:&quot;Upper respiratory tract (female, with head)&quot;,&quot;displayName&quot;:&quot;&quot;,&quot;type&quot;:&quot;FIGURE_OBJECT&quot;,&quot;relativeTransform&quot;:{&quot;translate&quot;:{&quot;x&quot;:359.3071622316751,&quot;y&quot;:-97.24846040504114},&quot;rotate&quot;:0,&quot;skewX&quot;:0,&quot;scale&quot;:{&quot;x&quot;:1,&quot;y&quot;:0.8600130040145475}},&quot;image&quot;:{&quot;url&quot;:&quot;https://icons.biorender.com/biorender/5d69790beb855600043805ca/5d6978deeb855600043805c6.png&quot;,&quot;isPremium&quot;:false,&quot;isOrgIcon&quot;:false,&quot;size&quot;:{&quot;x&quot;:200,&quot;y&quot;:277.15736040609136},&quot;fallbackUrl&quot;:&quot;sources/icons/5d69790beb855600043805ca/5d6978deeb855600043805c6.svg&quot;},&quot;source&quot;:{&quot;id&quot;:&quot;5d6978deeb855600043805c6&quot;,&quot;version&quot;:&quot;20190830192912&quot;,&quot;type&quot;:&quot;ASSETS&quot;},&quot;isPremium&quot;:false,&quot;parent&quot;:{&quot;type&quot;:&quot;CHILD&quot;,&quot;parentId&quot;:&quot;59a2bfdf-69c9-40d4-b941-a97e5d54f8a0&quot;,&quot;order&quot;:&quot;9&quot;}},&quot;7d64f260-98d7-47dc-8a60-ad49d6b50132&quot;:{&quot;id&quot;:&quot;7d64f260-98d7-47dc-8a60-ad49d6b50132&quot;,&quot;name&quot;:&quot;Pancreas&quot;,&quot;displayName&quot;:&quot;&quot;,&quot;type&quot;:&quot;FIGURE_OBJECT&quot;,&quot;relativeTransform&quot;:{&quot;translate&quot;:{&quot;x&quot;:-129.6321546237369,&quot;y&quot;:152.66064485687298},&quot;rotate&quot;:0,&quot;skewX&quot;:0,&quot;scale&quot;:{&quot;x&quot;:2.2314283129525863,&quot;y&quot;:2.2314283129525863}},&quot;image&quot;:{&quot;url&quot;:&quot;https://icons.biorender.com/biorender/5f47d32050c7a50028d146e0/20200827153852/image/5f47d32050c7a50028d146e0.png&quot;,&quot;isPremium&quot;:false,&quot;isOrgIcon&quot;:false,&quot;size&quot;:{&quot;x&quot;:100,&quot;y&quot;:74.82993197278913}},&quot;source&quot;:{&quot;id&quot;:&quot;5f47d32050c7a50028d146e0&quot;,&quot;version&quot;:&quot;20200827153852&quot;,&quot;type&quot;:&quot;ASSETS&quot;},&quot;isPremium&quot;:false,&quot;parent&quot;:{&quot;type&quot;:&quot;CHILD&quot;,&quot;parentId&quot;:&quot;59a2bfdf-69c9-40d4-b941-a97e5d54f8a0&quot;,&quot;order&quot;:&quot;95&quot;}},&quot;155a6ffa-8024-4d75-a6d4-86b1acb93110&quot;:{&quot;id&quot;:&quot;155a6ffa-8024-4d75-a6d4-86b1acb93110&quot;,&quot;name&quot;:&quot;Cancer cell&quot;,&quot;displayName&quot;:&quot;&quot;,&quot;type&quot;:&quot;FIGURE_OBJECT&quot;,&quot;relativeTransform&quot;:{&quot;translate&quot;:{&quot;x&quot;:100.34597005637826,&quot;y&quot;:155.19154007235483},&quot;rotate&quot;:0,&quot;skewX&quot;:0,&quot;scale&quot;:{&quot;x&quot;:1.0501292218376925,&quot;y&quot;:1.0501292218376925}},&quot;image&quot;:{&quot;url&quot;:&quot;https://icons.biorender.com/biorender/6153716fe75ac20029699eee/20211025190637/image/6153716fe75ac20029699eee.png&quot;,&quot;isPremium&quot;:false,&quot;isOrgIcon&quot;:false,&quot;size&quot;:{&quot;x&quot;:100,&quot;y&quot;:100.95238095238095}},&quot;source&quot;:{&quot;id&quot;:&quot;6153716fe75ac20029699eee&quot;,&quot;version&quot;:&quot;20211025190637&quot;,&quot;type&quot;:&quot;ASSETS&quot;},&quot;isPremium&quot;:false,&quot;parent&quot;:{&quot;type&quot;:&quot;CHILD&quot;,&quot;parentId&quot;:&quot;59a2bfdf-69c9-40d4-b941-a97e5d54f8a0&quot;,&quot;order&quot;:&quot;97&quot;}},&quot;a27a060c-0a7a-4e38-99a9-a9584eedc21c&quot;:{&quot;id&quot;:&quot;a27a060c-0a7a-4e38-99a9-a9584eedc21c&quot;,&quot;name&quot;:&quot;Kidney (cross-section 2)&quot;,&quot;displayName&quot;:&quot;&quot;,&quot;type&quot;:&quot;FIGURE_OBJECT&quot;,&quot;relativeTransform&quot;:{&quot;translate&quot;:{&quot;x&quot;:354.2464979748909,&quot;y&quot;:155.19155089531557},&quot;rotate&quot;:0,&quot;skewX&quot;:0,&quot;scale&quot;:{&quot;x&quot;:1,&quot;y&quot;:1}},&quot;image&quot;:{&quot;url&quot;:&quot;https://icons.biorender.com/biorender/5d16c6b3e988af0400fc312f/5d16c691e988af0400fc312c.png&quot;,&quot;isPremium&quot;:false,&quot;isOrgIcon&quot;:false,&quot;size&quot;:{&quot;x&quot;:150,&quot;y&quot;:207.14285714285714},&quot;fallbackUrl&quot;:&quot;sources/icons/5d16c6b3e988af0400fc312f/5d16c691e988af0400fc312c.svg&quot;},&quot;source&quot;:{&quot;id&quot;:&quot;5d16c691e988af0400fc312c&quot;,&quot;version&quot;:&quot;20190629020224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2900567"/>
  <p:tag name="TITLE" val="Untitled"/>
  <p:tag name="CREATORNAME" val="Sushma Jagan"/>
  <p:tag name="DATEINSERTED" val="173339291557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b0069b44-d5dd-4bbc-9229-93de19f7ba1d&quot;:{&quot;id&quot;:&quot;b0069b44-d5dd-4bbc-9229-93de19f7ba1d&quot;,&quot;name&quot;:&quot;Urinary tract&quot;,&quot;displayName&quot;:&quot;&quot;,&quot;type&quot;:&quot;FIGURE_OBJECT&quot;,&quot;relativeTransform&quot;:{&quot;translate&quot;:{&quot;x&quot;:-329.16899567825993,&quot;y&quot;:-132.9830277140354},&quot;rotate&quot;:0,&quot;skewX&quot;:0,&quot;scale&quot;:{&quot;x&quot;:1.1495617378306262,&quot;y&quot;:1.1495617378306262}},&quot;image&quot;:{&quot;url&quot;:&quot;https://icons.biorender.com/biorender/5ab14f0686699f0014b49402/20190629015841/image/5ab14f0686699f0014b49402.png&quot;,&quot;isPremium&quot;:false,&quot;isOrgIcon&quot;:false,&quot;size&quot;:{&quot;x&quot;:200,&quot;y&quot;:304.5296167247387}},&quot;source&quot;:{&quot;id&quot;:&quot;5ab14f0686699f0014b49402&quot;,&quot;version&quot;:&quot;20190629015841&quot;,&quot;type&quot;:&quot;ASSETS&quot;},&quot;isPremium&quot;:false,&quot;parent&quot;:{&quot;type&quot;:&quot;CHILD&quot;,&quot;parentId&quot;:&quot;59a2bfdf-69c9-40d4-b941-a97e5d54f8a0&quot;,&quot;order&quot;:&quot;5&quot;}},&quot;8b8f3e17-69bf-457b-a05a-894c888020da&quot;:{&quot;id&quot;:&quot;8b8f3e17-69bf-457b-a05a-894c888020da&quot;,&quot;name&quot;:&quot;Skin tissue cube&quot;,&quot;displayName&quot;:&quot;&quot;,&quot;type&quot;:&quot;FIGURE_OBJECT&quot;,&quot;relativeTransform&quot;:{&quot;translate&quot;:{&quot;x&quot;:25.303321283920923,&quot;y&quot;:-123.64647918007486},&quot;rotate&quot;:0,&quot;skewX&quot;:0,&quot;scale&quot;:{&quot;x&quot;:1,&quot;y&quot;:1}},&quot;image&quot;:{&quot;url&quot;:&quot;https://icons.biorender.com/biorender/5abcef203b97ad0014b60e3b/20180329135140/image/5abcef203b97ad0014b60e3b.png&quot;,&quot;isPremium&quot;:false,&quot;isOrgIcon&quot;:false,&quot;size&quot;:{&quot;x&quot;:300,&quot;y&quot;:368.75}},&quot;source&quot;:{&quot;id&quot;:&quot;5abcef203b97ad0014b60e3b&quot;,&quot;version&quot;:&quot;20180329135140&quot;,&quot;type&quot;:&quot;ASSETS&quot;},&quot;isPremium&quot;:false,&quot;parent&quot;:{&quot;type&quot;:&quot;CHILD&quot;,&quot;parentId&quot;:&quot;59a2bfdf-69c9-40d4-b941-a97e5d54f8a0&quot;,&quot;order&quot;:&quot;7&quot;}},&quot;115446be-439a-4edd-bc57-eda45f136531&quot;:{&quot;relativeTransform&quot;:{&quot;translate&quot;:{&quot;x&quot;:-350.33250765812863,&quot;y&quot;:175.2003477021744},&quot;rotate&quot;:0},&quot;type&quot;:&quot;FIGURE_OBJECT&quot;,&quot;id&quot;:&quot;115446be-439a-4edd-bc57-eda45f136531&quot;,&quot;opacity&quot;:1,&quot;source&quot;:{&quot;id&quot;:&quot;640f4734cfdfc88f729d5a2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8&quot;},&quot;name&quot;:&quot;Lymph nodes and vessels (editable)&quot;,&quot;displayName&quot;:&quot;Lymph nodes and vessels (editable)&quot;,&quot;isPremium&quot;:true},&quot;35971065-e100-443c-8c39-907729735534&quot;:{&quot;type&quot;:&quot;FIGURE_OBJECT&quot;,&quot;id&quot;:&quot;35971065-e100-443c-8c39-907729735534&quot;,&quot;parent&quot;:{&quot;type&quot;:&quot;CHILD&quot;,&quot;parentId&quot;:&quot;115446be-439a-4edd-bc57-eda45f136531&quot;,&quot;order&quot;:&quot;999&quot;},&quot;relativeTransform&quot;:{&quot;translate&quot;:{&quot;x&quot;:0,&quot;y&quot;:0},&quot;rotate&quot;:0}},&quot;376c2d1c-6818-4ba5-b85c-e8687ff5e1cc&quot;:{&quot;type&quot;:&quot;FIGURE_OBJECT&quot;,&quot;id&quot;:&quot;376c2d1c-6818-4ba5-b85c-e8687ff5e1cc&quot;,&quot;relativeTransform&quot;:{&quot;translate&quot;:{&quot;x&quot;:-42.97816338188423,&quot;y&quot;:-77.40110946139102},&quot;rotate&quot;:-0.4203687204880261,&quot;skewX&quot;:8.484498684378918e-17},&quot;opacity&quot;:1,&quot;path&quot;:{&quot;type&quot;:&quot;ELLIPSE&quot;,&quot;size&quot;:{&quot;x&quot;:9.191450463200342,&quot;y&quot;:15.920132822330634}},&quot;pathStyles&quot;:[{&quot;type&quot;:&quot;FILL&quot;,&quot;fillStyle&quot;:&quot;rgba(54, 125, 59, 1)&quot;},{&quot;type&quot;:&quot;STROKE&quot;,&quot;strokeStyle&quot;:&quot;rgba(0,0,0,0)&quot;,&quot;lineWidth&quot;:1.2651830675484563,&quot;lineJoin&quot;:&quot;round&quot;}],&quot;isLocked&quot;:false,&quot;parent&quot;:{&quot;type&quot;:&quot;CHILD&quot;,&quot;parentId&quot;:&quot;35971065-e100-443c-8c39-907729735534&quot;,&quot;order&quot;:&quot;05&quot;}},&quot;568effc8-803f-4170-a1a7-ac3f5ce9a1ad&quot;:{&quot;type&quot;:&quot;FIGURE_OBJECT&quot;,&quot;id&quot;:&quot;568effc8-803f-4170-a1a7-ac3f5ce9a1ad&quot;,&quot;relativeTransform&quot;:{&quot;translate&quot;:{&quot;x&quot;:-25.91929487738962,&quot;y&quot;:-51.17608495844785},&quot;rotate&quot;:-0.6267458922610432,&quot;skewX&quot;:5.939149079065244e-16},&quot;opacity&quot;:1,&quot;path&quot;:{&quot;type&quot;:&quot;ELLIPSE&quot;,&quot;size&quot;:{&quot;x&quot;:9.19145046320034,&quot;y&quot;:15.459622022375461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&quot;}},&quot;4ec1e722-b361-4580-ba1f-a6f56647ced8&quot;:{&quot;type&quot;:&quot;FIGURE_OBJECT&quot;,&quot;id&quot;:&quot;4ec1e722-b361-4580-ba1f-a6f56647ced8&quot;,&quot;relativeTransform&quot;:{&quot;translate&quot;:{&quot;x&quot;:-15.786317975773825,&quot;y&quot;:38.84104946172168},&quot;rotate&quot;:-0.6761464948453115,&quot;skewX&quot;:-2.545349605313676e-16},&quot;opacity&quot;:1,&quot;path&quot;:{&quot;type&quot;:&quot;ELLIPSE&quot;,&quot;size&quot;:{&quot;x&quot;:9.191450463200336,&quot;y&quot;:17.236271345726845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5&quot;}},&quot;03f61139-05fe-42ec-8054-083fd4d4541b&quot;:{&quot;type&quot;:&quot;FIGURE_OBJECT&quot;,&quot;id&quot;:&quot;03f61139-05fe-42ec-8054-083fd4d4541b&quot;,&quot;relativeTransform&quot;:{&quot;translate&quot;:{&quot;x&quot;:-25.843348214178494,&quot;y&quot;:-1.388112429920977},&quot;rotate&quot;:-2.7755575615628907e-17,&quot;skewX&quot;:-5.551115123125781e-17},&quot;opacity&quot;:1,&quot;path&quot;:{&quot;type&quot;:&quot;ELLIPSE&quot;,&quot;size&quot;:{&quot;x&quot;:9.191450463200319,&quot;y&quot;:16.594672232456848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2&quot;}},&quot;b755c57a-7322-4a21-ac55-56aa96581905&quot;:{&quot;type&quot;:&quot;FIGURE_OBJECT&quot;,&quot;id&quot;:&quot;b755c57a-7322-4a21-ac55-56aa96581905&quot;,&quot;relativeTransform&quot;:{&quot;translate&quot;:{&quot;x&quot;:-7.083137858311199,&quot;y&quot;:-31.970494520454785},&quot;rotate&quot;:-1.1204560299824726,&quot;skewX&quot;:8.484498684378921e-17},&quot;opacity&quot;:1,&quot;path&quot;:{&quot;type&quot;:&quot;ELLIPSE&quot;,&quot;size&quot;:{&quot;x&quot;:9.19145046320033,&quot;y&quot;:15.356556304515458}},&quot;pathStyles&quot;:[{&quot;type&quot;:&quot;FILL&quot;,&quot;fillStyle&quot;:&quot;rgba(54, 125, 59, 1)&quot;},{&quot;type&quot;:&quot;STROKE&quot;,&quot;strokeStyle&quot;:&quot;rgba(0,0,0,0)&quot;,&quot;lineWidth&quot;:1.2651830675484557,&quot;lineJoin&quot;:&quot;round&quot;}],&quot;isLocked&quot;:false,&quot;parent&quot;:{&quot;type&quot;:&quot;CHILD&quot;,&quot;parentId&quot;:&quot;35971065-e100-443c-8c39-907729735534&quot;,&quot;order&quot;:&quot;25&quot;}},&quot;21e9c61f-18df-4e1e-9ea8-c7e94afbd79a&quot;:{&quot;type&quot;:&quot;FIGURE_OBJECT&quot;,&quot;id&quot;:&quot;21e9c61f-18df-4e1e-9ea8-c7e94afbd79a&quot;,&quot;relativeTransform&quot;:{&quot;translate&quot;:{&quot;x&quot;:15.064945317782474,&quot;y&quot;:-7.859913895326665},&quot;rotate&quot;:-0.7327564665362081},&quot;opacity&quot;:1,&quot;path&quot;:{&quot;type&quot;:&quot;ELLIPSE&quot;,&quot;size&quot;:{&quot;x&quot;:9.191450463200338,&quot;y&quot;:15.41778313094807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3&quot;}},&quot;4c374e0a-363d-469f-ab40-da3700f6447f&quot;:{&quot;type&quot;:&quot;FIGURE_OBJECT&quot;,&quot;id&quot;:&quot;4c374e0a-363d-469f-ab40-da3700f6447f&quot;,&quot;relativeTransform&quot;:{&quot;translate&quot;:{&quot;x&quot;:38.851184192544366,&quot;y&quot;:8.16428149220243},&quot;rotate&quot;:-1.128074617029488,&quot;skewX&quot;:8.484498684378923e-17},&quot;opacity&quot;:1,&quot;path&quot;:{&quot;type&quot;:&quot;ELLIPSE&quot;,&quot;size&quot;:{&quot;x&quot;:9.191450463200281,&quot;y&quot;:15.499686935471145}},&quot;pathStyles&quot;:[{&quot;type&quot;:&quot;FILL&quot;,&quot;fillStyle&quot;:&quot;rgba(54, 125, 59, 1)&quot;},{&quot;type&quot;:&quot;STROKE&quot;,&quot;strokeStyle&quot;:&quot;rgba(0,0,0,0)&quot;,&quot;lineWidth&quot;:1.2651830675484508,&quot;lineJoin&quot;:&quot;round&quot;}],&quot;isLocked&quot;:false,&quot;parent&quot;:{&quot;type&quot;:&quot;CHILD&quot;,&quot;parentId&quot;:&quot;35971065-e100-443c-8c39-907729735534&quot;,&quot;order&quot;:&quot;5&quot;}},&quot;ce7b5b1c-77a5-4aad-ab24-4913cc9a17f6&quot;:{&quot;type&quot;:&quot;FIGURE_OBJECT&quot;,&quot;id&quot;:&quot;ce7b5b1c-77a5-4aad-ab24-4913cc9a17f6&quot;,&quot;relativeTransform&quot;:{&quot;translate&quot;:{&quot;x&quot;:56.30865447878613,&quot;y&quot;:32.37984544586714},&quot;rotate&quot;:-0.24231542851758417,&quot;skewX&quot;:4.24224934218946e-17},&quot;opacity&quot;:1,&quot;path&quot;:{&quot;type&quot;:&quot;ELLIPSE&quot;,&quot;size&quot;:{&quot;x&quot;:9.191450463200304,&quot;y&quot;:15.57590368737835}},&quot;pathStyles&quot;:[{&quot;type&quot;:&quot;FILL&quot;,&quot;fillStyle&quot;:&quot;rgba(54, 125, 59, 1)&quot;},{&quot;type&quot;:&quot;STROKE&quot;,&quot;strokeStyle&quot;:&quot;rgba(0,0,0,0)&quot;,&quot;lineWidth&quot;:1.2651830675484523,&quot;lineJoin&quot;:&quot;round&quot;}],&quot;isLocked&quot;:false,&quot;parent&quot;:{&quot;type&quot;:&quot;CHILD&quot;,&quot;parentId&quot;:&quot;35971065-e100-443c-8c39-907729735534&quot;,&quot;order&quot;:&quot;55&quot;}},&quot;e8799b62-64c3-47c2-ba0a-c4edce109ae0&quot;:{&quot;type&quot;:&quot;FIGURE_OBJECT&quot;,&quot;id&quot;:&quot;e8799b62-64c3-47c2-ba0a-c4edce109ae0&quot;,&quot;relativeTransform&quot;:{&quot;translate&quot;:{&quot;x&quot;:41.59292345637095,&quot;y&quot;:57.411538952028046},&quot;rotate&quot;:-0.6737910987246523,&quot;skewX&quot;:4.2422493421894607e-16},&quot;opacity&quot;:1,&quot;path&quot;:{&quot;type&quot;:&quot;ELLIPSE&quot;,&quot;size&quot;:{&quot;x&quot;:9.191450463200304,&quot;y&quot;:16.64273097898848}},&quot;pathStyles&quot;:[{&quot;type&quot;:&quot;FILL&quot;,&quot;fillStyle&quot;:&quot;rgba(54, 125, 59, 1)&quot;},{&quot;type&quot;:&quot;STROKE&quot;,&quot;strokeStyle&quot;:&quot;rgba(0,0,0,0)&quot;,&quot;lineWidth&quot;:1.2651830675484521,&quot;lineJoin&quot;:&quot;round&quot;}],&quot;isLocked&quot;:false,&quot;parent&quot;:{&quot;type&quot;:&quot;CHILD&quot;,&quot;parentId&quot;:&quot;35971065-e100-443c-8c39-907729735534&quot;,&quot;order&quot;:&quot;6&quot;}},&quot;5ca5280d-d7d3-49af-9448-b2084a057963&quot;:{&quot;type&quot;:&quot;FIGURE_OBJECT&quot;,&quot;id&quot;:&quot;5ca5280d-d7d3-49af-9448-b2084a057963&quot;,&quot;relativeTransform&quot;:{&quot;translate&quot;:{&quot;x&quot;:21.75180456996121,&quot;y&quot;:19.91375259873778},&quot;rotate&quot;:-1.407671878770082,&quot;skewX&quot;:2.12112467109473e-17},&quot;opacity&quot;:1,&quot;path&quot;:{&quot;type&quot;:&quot;ELLIPSE&quot;,&quot;size&quot;:{&quot;x&quot;:9.191450463200338,&quot;y&quot;:15.51865267549398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7&quot;}},&quot;72d9272d-f1fa-485c-a05a-59e6e3d720d9&quot;:{&quot;type&quot;:&quot;FIGURE_OBJECT&quot;,&quot;id&quot;:&quot;72d9272d-f1fa-485c-a05a-59e6e3d720d9&quot;,&quot;relativeTransform&quot;:{&quot;translate&quot;:{&quot;x&quot;:-3.9392976335402885,&quot;y&quot;:5.771774156793077},&quot;rotate&quot;:-0.38385040104778534},&quot;opacity&quot;:1,&quot;path&quot;:{&quot;type&quot;:&quot;ELLIPSE&quot;,&quot;size&quot;:{&quot;x&quot;:9.191450463200322,&quot;y&quot;:16.26614601337681}},&quot;pathStyles&quot;:[{&quot;type&quot;:&quot;FILL&quot;,&quot;fillStyle&quot;:&quot;rgba(54, 125, 59, 1)&quot;},{&quot;type&quot;:&quot;STROKE&quot;,&quot;strokeStyle&quot;:&quot;rgba(0,0,0,0)&quot;,&quot;lineWidth&quot;:1.2651830675484554,&quot;lineJoin&quot;:&quot;round&quot;}],&quot;isLocked&quot;:false,&quot;parent&quot;:{&quot;type&quot;:&quot;CHILD&quot;,&quot;parentId&quot;:&quot;35971065-e100-443c-8c39-907729735534&quot;,&quot;order&quot;:&quot;75&quot;}},&quot;1f7444da-2767-4863-9020-20e3dbfc0900&quot;:{&quot;type&quot;:&quot;FIGURE_OBJECT&quot;,&quot;id&quot;:&quot;1f7444da-2767-4863-9020-20e3dbfc0900&quot;,&quot;relativeTransform&quot;:{&quot;translate&quot;:{&quot;x&quot;:9.039655776299512,&quot;y&quot;:46.807931627682734},&quot;rotate&quot;:-0.48623208576535093,&quot;skewX&quot;:3.3937994737515686e-16},&quot;opacity&quot;:1,&quot;path&quot;:{&quot;type&quot;:&quot;ELLIPSE&quot;,&quot;size&quot;:{&quot;x&quot;:9.191450463200338,&quot;y&quot;:17.201572148588212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8&quot;}},&quot;ddb576f0-53e0-462e-94a6-5821842ebac0&quot;:{&quot;type&quot;:&quot;FIGURE_OBJECT&quot;,&quot;id&quot;:&quot;ddb576f0-53e0-462e-94a6-5821842ebac0&quot;,&quot;parent&quot;:{&quot;type&quot;:&quot;CHILD&quot;,&quot;parentId&quot;:&quot;115446be-439a-4edd-bc57-eda45f136531&quot;,&quot;order&quot;:&quot;995&quot;},&quot;relativeTransform&quot;:{&quot;translate&quot;:{&quot;x&quot;:0,&quot;y&quot;:0},&quot;rotate&quot;:0}},&quot;9d80ca90-7924-4516-bc8e-d0e7ba17fce3&quot;:{&quot;type&quot;:&quot;FIGURE_OBJECT&quot;,&quot;id&quot;:&quot;9d80ca90-7924-4516-bc8e-d0e7ba17fce3&quot;,&quot;relativeTransform&quot;:{&quot;translate&quot;:{&quot;x&quot;:-16.368003003807736,&quot;y&quot;:0},&quot;rotate&quot;:0},&quot;opacity&quot;:1,&quot;path&quot;:{&quot;type&quot;:&quot;POLY_LINE&quot;,&quot;points&quot;:[{&quot;x&quot;:-6.523754221455465,&quot;y&quot;:-47.0947228489789},{&quot;x&quot;:-6.523754221455462,&quot;y&quot;:-36.447702132689386},{&quot;x&quot;:-13.72409540092297,&quot;y&quot;:-19.102098996933982},{&quot;x&quot;:-7.531889724764395,&quot;y&quot;:-1.4273536330791419},{&quot;x&quot;:-12.61438312308572,&quot;y&quot;:19.35152746423506},{&quot;x&quot;:-1.1621418675920487,&quot;y&quot;:36.944535892495836},{&quot;x&quot;:3.593908719946834,&quot;y&quot;:43.43576419186916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05&quot;},&quot;connectorInfo&quot;:{&quot;connectedObjects&quot;:[],&quot;type&quot;:&quot;QUADRATIC&quot;,&quot;offset&quot;:{&quot;x&quot;:0,&quot;y&quot;:0},&quot;bending&quot;:0.1,&quot;firstElementIsHead&quot;:true,&quot;customized&quot;:true}},&quot;11cd04c5-dd7a-4a32-a4ea-ba4a8d4989a0&quot;:{&quot;type&quot;:&quot;FIGURE_OBJECT&quot;,&quot;id&quot;:&quot;11cd04c5-dd7a-4a32-a4ea-ba4a8d4989a0&quot;,&quot;relativeTransform&quot;:{&quot;translate&quot;:{&quot;x&quot;:17.304086094485985,&quot;y&quot;:-2.6165655332622357},&quot;rotate&quot;:0},&quot;opacity&quot;:1,&quot;path&quot;:{&quot;type&quot;:&quot;POLY_LINE&quot;,&quot;points&quot;:[{&quot;x&quot;:-40.651468141597775,&quot;y&quot;:-45.0812759724146},{&quot;x&quot;:-29.51706097996678,&quot;y&quot;:-31.764893447811026},{&quot;x&quot;:-11.062412353451947,&quot;y&quot;:-21.0848025898528},{&quot;x&quot;:-5.8079064203344455,&quot;y&quot;:-8.420884166699691},{&quot;x&quot;:4.8249962712337,&quot;y&quot;:2.6902344608032958},{&quot;x&quot;:25.63592789214611,&quot;y&quot;:12.83779012207003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1&quot;},&quot;pathMarkers&quot;:{},&quot;connectorInfo&quot;:{&quot;connectedObjects&quot;:[],&quot;type&quot;:&quot;CUBIC&quot;,&quot;offset&quot;:{&quot;x&quot;:0,&quot;y&quot;:0},&quot;bending&quot;:0.1,&quot;firstElementIsHead&quot;:true,&quot;customized&quot;:true}},&quot;b0c359ec-533d-4685-8732-809b940aaff1&quot;:{&quot;type&quot;:&quot;FIGURE_OBJECT&quot;,&quot;id&quot;:&quot;b0c359ec-533d-4685-8732-809b940aaff1&quot;,&quot;relativeTransform&quot;:{&quot;translate&quot;:{&quot;x&quot;:2.922354214027105,&quot;y&quot;:14.819727265696006},&quot;rotate&quot;:0},&quot;opacity&quot;:1,&quot;path&quot;:{&quot;type&quot;:&quot;POLY_LINE&quot;,&quot;points&quot;:[{&quot;x&quot;:-11.613737423902661,&quot;y&quot;:-47.29388095507919},{&quot;x&quot;:-6.5530051537088365,&quot;y&quot;:-30.80704004245158},{&quot;x&quot;:-9.532662461658372,&quot;y&quot;:-11.780569217073943},{&quot;x&quot;:-2.671574922758876,&quot;y&quot;:0.14989103472378862},{&quot;x&quot;:-2.9786840405573476,&quot;y&quot;:13.227940461258697},{&quot;x&quot;:3.5854208146943902,&quot;y&quot;:28.359106928024058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&quot;},&quot;connectorInfo&quot;:{&quot;connectedObjects&quot;:[],&quot;type&quot;:&quot;QUADRATIC&quot;,&quot;offset&quot;:{&quot;x&quot;:0,&quot;y&quot;:0},&quot;bending&quot;:0.1,&quot;firstElementIsHead&quot;:true,&quot;customized&quot;:true}},&quot;a46c42f2-2c86-47d3-8190-b98bed3a9e35&quot;:{&quot;type&quot;:&quot;FIGURE_OBJECT&quot;,&quot;id&quot;:&quot;a46c42f2-2c86-47d3-8190-b98bed3a9e35&quot;,&quot;relativeTransform&quot;:{&quot;translate&quot;:{&quot;x&quot;:0,&quot;y&quot;:0},&quot;rotate&quot;:0},&quot;opacity&quot;:1,&quot;path&quot;:{&quot;type&quot;:&quot;POLY_LINE&quot;,&quot;points&quot;:[{&quot;x&quot;:-1.5695013170796501,&quot;y&quot;:11.78037759431593},{&quot;x&quot;:5.768560256010118,&quot;y&quot;:16.46188368490298},{&quot;x&quot;:19.45903565935213,&quot;y&quot;:18.73921319894911},{&quot;x&quot;:25.871975118311553,&quot;y&quot;:20.528553675281454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5&quot;},&quot;connectorInfo&quot;:{&quot;connectedObjects&quot;:[],&quot;type&quot;:&quot;QUADRATIC&quot;,&quot;offset&quot;:{&quot;x&quot;:0,&quot;y&quot;:0},&quot;bending&quot;:0.1,&quot;firstElementIsHead&quot;:false,&quot;customized&quot;:true}},&quot;3fe3a5f0-2b8a-4327-aca9-10f8354d298f&quot;:{&quot;type&quot;:&quot;FIGURE_OBJECT&quot;,&quot;id&quot;:&quot;3fe3a5f0-2b8a-4327-aca9-10f8354d298f&quot;,&quot;relativeTransform&quot;:{&quot;translate&quot;:{&quot;x&quot;:14.070319454264329,&quot;y&quot;:34.99564008107258},&quot;rotate&quot;:0},&quot;opacity&quot;:1,&quot;path&quot;:{&quot;type&quot;:&quot;POLY_LINE&quot;,&quot;points&quot;:[{&quot;x&quot;:-7.487763552221156,&quot;y&quot;:8.252791494721118},{&quot;x&quot;:1.1890094794789132,&quot;y&quot;:12.596880130488099},{&quot;x&quot;:20.524210120161335,&quot;y&quot;:14.413233427034493},{&quot;x&quot;:35.145042341601844,&quot;y&quot;:33.02138317450499},{&quot;x&quot;:40.987025658118306,&quot;y&quot;:56.09268842902261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3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5d9e7429-e4da-4ebf-b1c0-4f2780e15466&quot;:{&quot;type&quot;:&quot;FIGURE_OBJECT&quot;,&quot;id&quot;:&quot;5d9e7429-e4da-4ebf-b1c0-4f2780e15466&quot;,&quot;relativeTransform&quot;:{&quot;translate&quot;:{&quot;x&quot;:47.86107409597347,&quot;y&quot;:21.75474097411197},&quot;rotate&quot;:0.5189654132236672},&quot;opacity&quot;:1,&quot;path&quot;:{&quot;type&quot;:&quot;POLY_LINE&quot;,&quot;points&quot;:[{&quot;x&quot;:44.8858394342776,&quot;y&quot;:13.494341536929314},{&quot;x&quot;:22.4429197171388,&quot;y&quot;:13.494341536929314},{&quot;x&quot;:2.83246699239029,&quot;y&quot;:-4.8087720293157945},{&quot;x&quot;:-15.154889360965393,&quot;y&quot;:-7.01356215537663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5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46a4c5fe-9ed0-4b48-a7dc-0029ae9d4402&quot;:{&quot;type&quot;:&quot;FIGURE_OBJECT&quot;,&quot;id&quot;:&quot;46a4c5fe-9ed0-4b48-a7dc-0029ae9d4402&quot;,&quot;relativeTransform&quot;:{&quot;translate&quot;:{&quot;x&quot;:-16.368003003807736,&quot;y&quot;:0},&quot;rotate&quot;:0},&quot;opacity&quot;:1,&quot;path&quot;:{&quot;type&quot;:&quot;POLY_LINE&quot;,&quot;points&quot;:[{&quot;x&quot;:-27.411713216374032,&quot;y&quot;:-77.49686691726123},{&quot;x&quot;:-17.563275234272542,&quot;y&quot;:-61.104711923398476},{&quot;x&quot;:-6.523754221455465,&quot;y&quot;:-47.0947228489789}],&quot;closed&quot;:false},&quot;pathStyles&quot;:[{&quot;type&quot;:&quot;FILL&quot;,&quot;fillStyle&quot;:&quot;rgba(0,0,0,0)&quot;},{&quot;type&quot;:&quot;STROKE&quot;,&quot;strokeStyle&quot;:&quot;rgba(54, 125, 59, 1)&quot;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55&quot;},&quot;connectorInfo&quot;:{&quot;connectedObjects&quot;:[],&quot;type&quot;:&quot;CUBIC&quot;,&quot;offset&quot;:{&quot;x&quot;:0,&quot;y&quot;:0},&quot;bending&quot;:0.1,&quot;firstElementIsHead&quot;:true,&quot;customized&quot;:true}},&quot;d52e9748-73af-4f66-8fef-b72540ab5c39&quot;:{&quot;type&quot;:&quot;FIGURE_OBJECT&quot;,&quot;id&quot;:&quot;d52e9748-73af-4f66-8fef-b72540ab5c39&quot;,&quot;relativeTransform&quot;:{&quot;translate&quot;:{&quot;x&quot;:-5.782714466816006,&quot;y&quot;:58.148125506657976},&quot;rotate&quot;:-1.5707963267948966},&quot;opacity&quot;:1,&quot;path&quot;:{&quot;type&quot;:&quot;POLY_LINE&quot;,&quot;points&quot;:[{&quot;x&quot;:-19.30238931673344,&quot;y&quot;:-1.7738143663592887},{&quot;x&quot;:-7.483328204893538,&quot;y&quot;:0.7186081433627614},{&quot;x&quot;:6.223931196095594,&quot;y&quot;:-2.1074195536336284},{&quot;x&quot;:14.744773591276257,&quot;y&quot;:-7.15708441714058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6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1.2246467991473532e-16,&quot;skewX&quot;:0,&quot;scale&quot;:{&quot;x&quot;:1,&quot;y&quot;:1}},&quot;xUnits&quot;:&quot;PATH_LENGTH&quot;,&quot;yUnits&quot;:&quot;STROKE_WIDTH&quot;,&quot;isPremium&quot;:false}},&quot;9f0a42f9-b52b-42df-8667-cf1c1ca6bebf&quot;:{&quot;type&quot;:&quot;FIGURE_OBJECT&quot;,&quot;id&quot;:&quot;9f0a42f9-b52b-42df-8667-cf1c1ca6bebf&quot;,&quot;relativeTransform&quot;:{&quot;translate&quot;:{&quot;x&quot;:17.001748621774105,&quot;y&quot;:53.04094617351624},&quot;rotate&quot;:0},&quot;opacity&quot;:1,&quot;path&quot;:{&quot;type&quot;:&quot;POLY_LINE&quot;,&quot;points&quot;:[{&quot;x&quot;:-10.418864861957791,&quot;y&quot;:-9.792656432996017},{&quot;x&quot;:-5.864205954522752,&quot;y&quot;:3.536970369935719},{&quot;x&quot;:-2.827766682899381,&quot;y&quot;:22.551541594917712},{&quot;x&quot;:6.811886604830112,&quot;y&quot;:37.8473082634282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7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15a08e0c-ac26-45a7-9239-8dd37ea79668&quot;:{&quot;type&quot;:&quot;FIGURE_OBJECT&quot;,&quot;id&quot;:&quot;15a08e0c-ac26-45a7-9239-8dd37ea79668&quot;,&quot;relativeTransform&quot;:{&quot;translate&quot;:{&quot;x&quot;:39.5663608888668,&quot;y&quot;:32.351824637856424},&quot;rotate&quot;:0.603971641583138},&quot;opacity&quot;:1,&quot;path&quot;:{&quot;type&quot;:&quot;POLY_LINE&quot;,&quot;points&quot;:[{&quot;x&quot;:6.910716168042375,&quot;y&quot;:5.392197013012331},{&quot;x&quot;:-2.5209271775363793,&quot;y&quot;:-3.619380150282451},{&quot;x&quot;:-18.608211355296003,&quot;y&quot;:-1.8356068664085485}],&quot;closed&quot;:false},&quot;pathStyles&quot;:[{&quot;type&quot;:&quot;FILL&quot;,&quot;fillStyle&quot;:&quot;rgba(0,0,0,0)&quot;},{&quot;type&quot;:&quot;STROKE&quot;,&quot;strokeStyle&quot;:&quot;rgba(54, 125, 59, 1)&quot;,&quot;lineWidth&quot;:2.9777073105613994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8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e38ce072-ef79-4e60-aba2-75a7e9901640&quot;:{&quot;type&quot;:&quot;FIGURE_OBJECT&quot;,&quot;id&quot;:&quot;e38ce072-ef79-4e60-aba2-75a7e9901640&quot;,&quot;relativeTransform&quot;:{&quot;translate&quot;:{&quot;x&quot;:-16.07023227275139,&quot;y&quot;:-9.230892662740278},&quot;rotate&quot;:0},&quot;opacity&quot;:1,&quot;path&quot;:{&quot;type&quot;:&quot;POLY_LINE&quot;,&quot;points&quot;:[{&quot;x&quot;:-40.71054970263195,&quot;y&quot;:-94.86219652929103},{&quot;x&quot;:-34.15959361939691,&quot;y&quot;:-84.82656695877324},{&quot;x&quot;:-27.411713216374032,&quot;y&quot;:-68.5637449855770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67D3B00&quot;,&quot;1&quot;:&quot;#367D3B&quot;,&quot;0.45&quot;:&quot;#367D3B&quot;}}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9&quot;},&quot;connectorInfo&quot;:{&quot;connectedObjects&quot;:[],&quot;type&quot;:&quot;CUBIC&quot;,&quot;offset&quot;:{&quot;x&quot;:0,&quot;y&quot;:0},&quot;bending&quot;:0.1,&quot;firstElementIsHead&quot;:true,&quot;customized&quot;:true}},&quot;1b686050-7e9e-4eb4-b9a0-ddd761ca9563&quot;:{&quot;id&quot;:&quot;1b686050-7e9e-4eb4-b9a0-ddd761ca9563&quot;,&quot;name&quot;:&quot;Upper respiratory tract (female, with head)&quot;,&quot;displayName&quot;:&quot;&quot;,&quot;type&quot;:&quot;FIGURE_OBJECT&quot;,&quot;relativeTransform&quot;:{&quot;translate&quot;:{&quot;x&quot;:359.3071622316751,&quot;y&quot;:-97.24846040504114},&quot;rotate&quot;:0,&quot;skewX&quot;:0,&quot;scale&quot;:{&quot;x&quot;:1,&quot;y&quot;:0.8600130040145475}},&quot;image&quot;:{&quot;url&quot;:&quot;https://icons.biorender.com/biorender/5d69790beb855600043805ca/5d6978deeb855600043805c6.png&quot;,&quot;isPremium&quot;:false,&quot;isOrgIcon&quot;:false,&quot;size&quot;:{&quot;x&quot;:200,&quot;y&quot;:277.15736040609136},&quot;fallbackUrl&quot;:&quot;sources/icons/5d69790beb855600043805ca/5d6978deeb855600043805c6.svg&quot;},&quot;source&quot;:{&quot;id&quot;:&quot;5d6978deeb855600043805c6&quot;,&quot;version&quot;:&quot;20190830192912&quot;,&quot;type&quot;:&quot;ASSETS&quot;},&quot;isPremium&quot;:false,&quot;parent&quot;:{&quot;type&quot;:&quot;CHILD&quot;,&quot;parentId&quot;:&quot;59a2bfdf-69c9-40d4-b941-a97e5d54f8a0&quot;,&quot;order&quot;:&quot;9&quot;}},&quot;7d64f260-98d7-47dc-8a60-ad49d6b50132&quot;:{&quot;id&quot;:&quot;7d64f260-98d7-47dc-8a60-ad49d6b50132&quot;,&quot;name&quot;:&quot;Pancreas&quot;,&quot;displayName&quot;:&quot;&quot;,&quot;type&quot;:&quot;FIGURE_OBJECT&quot;,&quot;relativeTransform&quot;:{&quot;translate&quot;:{&quot;x&quot;:-129.6321546237369,&quot;y&quot;:152.66064485687298},&quot;rotate&quot;:0,&quot;skewX&quot;:0,&quot;scale&quot;:{&quot;x&quot;:2.2314283129525863,&quot;y&quot;:2.2314283129525863}},&quot;image&quot;:{&quot;url&quot;:&quot;https://icons.biorender.com/biorender/5f47d32050c7a50028d146e0/20200827153852/image/5f47d32050c7a50028d146e0.png&quot;,&quot;isPremium&quot;:false,&quot;isOrgIcon&quot;:false,&quot;size&quot;:{&quot;x&quot;:100,&quot;y&quot;:74.82993197278913}},&quot;source&quot;:{&quot;id&quot;:&quot;5f47d32050c7a50028d146e0&quot;,&quot;version&quot;:&quot;20200827153852&quot;,&quot;type&quot;:&quot;ASSETS&quot;},&quot;isPremium&quot;:false,&quot;parent&quot;:{&quot;type&quot;:&quot;CHILD&quot;,&quot;parentId&quot;:&quot;59a2bfdf-69c9-40d4-b941-a97e5d54f8a0&quot;,&quot;order&quot;:&quot;95&quot;}},&quot;155a6ffa-8024-4d75-a6d4-86b1acb93110&quot;:{&quot;id&quot;:&quot;155a6ffa-8024-4d75-a6d4-86b1acb93110&quot;,&quot;name&quot;:&quot;Cancer cell&quot;,&quot;displayName&quot;:&quot;&quot;,&quot;type&quot;:&quot;FIGURE_OBJECT&quot;,&quot;relativeTransform&quot;:{&quot;translate&quot;:{&quot;x&quot;:100.34597005637826,&quot;y&quot;:155.19154007235483},&quot;rotate&quot;:0,&quot;skewX&quot;:0,&quot;scale&quot;:{&quot;x&quot;:1.0501292218376925,&quot;y&quot;:1.0501292218376925}},&quot;image&quot;:{&quot;url&quot;:&quot;https://icons.biorender.com/biorender/6153716fe75ac20029699eee/20211025190637/image/6153716fe75ac20029699eee.png&quot;,&quot;isPremium&quot;:false,&quot;isOrgIcon&quot;:false,&quot;size&quot;:{&quot;x&quot;:100,&quot;y&quot;:100.95238095238095}},&quot;source&quot;:{&quot;id&quot;:&quot;6153716fe75ac20029699eee&quot;,&quot;version&quot;:&quot;20211025190637&quot;,&quot;type&quot;:&quot;ASSETS&quot;},&quot;isPremium&quot;:false,&quot;parent&quot;:{&quot;type&quot;:&quot;CHILD&quot;,&quot;parentId&quot;:&quot;59a2bfdf-69c9-40d4-b941-a97e5d54f8a0&quot;,&quot;order&quot;:&quot;97&quot;}},&quot;a27a060c-0a7a-4e38-99a9-a9584eedc21c&quot;:{&quot;id&quot;:&quot;a27a060c-0a7a-4e38-99a9-a9584eedc21c&quot;,&quot;name&quot;:&quot;Kidney (cross-section 2)&quot;,&quot;displayName&quot;:&quot;&quot;,&quot;type&quot;:&quot;FIGURE_OBJECT&quot;,&quot;relativeTransform&quot;:{&quot;translate&quot;:{&quot;x&quot;:354.2464979748909,&quot;y&quot;:155.19155089531557},&quot;rotate&quot;:0,&quot;skewX&quot;:0,&quot;scale&quot;:{&quot;x&quot;:1,&quot;y&quot;:1}},&quot;image&quot;:{&quot;url&quot;:&quot;https://icons.biorender.com/biorender/5d16c6b3e988af0400fc312f/5d16c691e988af0400fc312c.png&quot;,&quot;isPremium&quot;:false,&quot;isOrgIcon&quot;:false,&quot;size&quot;:{&quot;x&quot;:150,&quot;y&quot;:207.14285714285714},&quot;fallbackUrl&quot;:&quot;sources/icons/5d16c6b3e988af0400fc312f/5d16c691e988af0400fc312c.svg&quot;},&quot;source&quot;:{&quot;id&quot;:&quot;5d16c691e988af0400fc312c&quot;,&quot;version&quot;:&quot;20190629020224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2900567"/>
  <p:tag name="TITLE" val="Untitled"/>
  <p:tag name="CREATORNAME" val="Sushma Jagan"/>
  <p:tag name="DATEINSERTED" val="173339291557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b0069b44-d5dd-4bbc-9229-93de19f7ba1d&quot;:{&quot;id&quot;:&quot;b0069b44-d5dd-4bbc-9229-93de19f7ba1d&quot;,&quot;name&quot;:&quot;Urinary tract&quot;,&quot;displayName&quot;:&quot;&quot;,&quot;type&quot;:&quot;FIGURE_OBJECT&quot;,&quot;relativeTransform&quot;:{&quot;translate&quot;:{&quot;x&quot;:-329.16899567825993,&quot;y&quot;:-132.9830277140354},&quot;rotate&quot;:0,&quot;skewX&quot;:0,&quot;scale&quot;:{&quot;x&quot;:1.1495617378306262,&quot;y&quot;:1.1495617378306262}},&quot;image&quot;:{&quot;url&quot;:&quot;https://icons.biorender.com/biorender/5ab14f0686699f0014b49402/20190629015841/image/5ab14f0686699f0014b49402.png&quot;,&quot;isPremium&quot;:false,&quot;isOrgIcon&quot;:false,&quot;size&quot;:{&quot;x&quot;:200,&quot;y&quot;:304.5296167247387}},&quot;source&quot;:{&quot;id&quot;:&quot;5ab14f0686699f0014b49402&quot;,&quot;version&quot;:&quot;20190629015841&quot;,&quot;type&quot;:&quot;ASSETS&quot;},&quot;isPremium&quot;:false,&quot;parent&quot;:{&quot;type&quot;:&quot;CHILD&quot;,&quot;parentId&quot;:&quot;59a2bfdf-69c9-40d4-b941-a97e5d54f8a0&quot;,&quot;order&quot;:&quot;5&quot;}},&quot;8b8f3e17-69bf-457b-a05a-894c888020da&quot;:{&quot;id&quot;:&quot;8b8f3e17-69bf-457b-a05a-894c888020da&quot;,&quot;name&quot;:&quot;Skin tissue cube&quot;,&quot;displayName&quot;:&quot;&quot;,&quot;type&quot;:&quot;FIGURE_OBJECT&quot;,&quot;relativeTransform&quot;:{&quot;translate&quot;:{&quot;x&quot;:25.303321283920923,&quot;y&quot;:-123.64647918007486},&quot;rotate&quot;:0,&quot;skewX&quot;:0,&quot;scale&quot;:{&quot;x&quot;:1,&quot;y&quot;:1}},&quot;image&quot;:{&quot;url&quot;:&quot;https://icons.biorender.com/biorender/5abcef203b97ad0014b60e3b/20180329135140/image/5abcef203b97ad0014b60e3b.png&quot;,&quot;isPremium&quot;:false,&quot;isOrgIcon&quot;:false,&quot;size&quot;:{&quot;x&quot;:300,&quot;y&quot;:368.75}},&quot;source&quot;:{&quot;id&quot;:&quot;5abcef203b97ad0014b60e3b&quot;,&quot;version&quot;:&quot;20180329135140&quot;,&quot;type&quot;:&quot;ASSETS&quot;},&quot;isPremium&quot;:false,&quot;parent&quot;:{&quot;type&quot;:&quot;CHILD&quot;,&quot;parentId&quot;:&quot;59a2bfdf-69c9-40d4-b941-a97e5d54f8a0&quot;,&quot;order&quot;:&quot;7&quot;}},&quot;115446be-439a-4edd-bc57-eda45f136531&quot;:{&quot;relativeTransform&quot;:{&quot;translate&quot;:{&quot;x&quot;:-350.33250765812863,&quot;y&quot;:175.2003477021744},&quot;rotate&quot;:0},&quot;type&quot;:&quot;FIGURE_OBJECT&quot;,&quot;id&quot;:&quot;115446be-439a-4edd-bc57-eda45f136531&quot;,&quot;opacity&quot;:1,&quot;source&quot;:{&quot;id&quot;:&quot;640f4734cfdfc88f729d5a2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8&quot;},&quot;name&quot;:&quot;Lymph nodes and vessels (editable)&quot;,&quot;displayName&quot;:&quot;Lymph nodes and vessels (editable)&quot;,&quot;isPremium&quot;:true},&quot;35971065-e100-443c-8c39-907729735534&quot;:{&quot;type&quot;:&quot;FIGURE_OBJECT&quot;,&quot;id&quot;:&quot;35971065-e100-443c-8c39-907729735534&quot;,&quot;parent&quot;:{&quot;type&quot;:&quot;CHILD&quot;,&quot;parentId&quot;:&quot;115446be-439a-4edd-bc57-eda45f136531&quot;,&quot;order&quot;:&quot;999&quot;},&quot;relativeTransform&quot;:{&quot;translate&quot;:{&quot;x&quot;:0,&quot;y&quot;:0},&quot;rotate&quot;:0}},&quot;376c2d1c-6818-4ba5-b85c-e8687ff5e1cc&quot;:{&quot;type&quot;:&quot;FIGURE_OBJECT&quot;,&quot;id&quot;:&quot;376c2d1c-6818-4ba5-b85c-e8687ff5e1cc&quot;,&quot;relativeTransform&quot;:{&quot;translate&quot;:{&quot;x&quot;:-42.97816338188423,&quot;y&quot;:-77.40110946139102},&quot;rotate&quot;:-0.4203687204880261,&quot;skewX&quot;:8.484498684378918e-17},&quot;opacity&quot;:1,&quot;path&quot;:{&quot;type&quot;:&quot;ELLIPSE&quot;,&quot;size&quot;:{&quot;x&quot;:9.191450463200342,&quot;y&quot;:15.920132822330634}},&quot;pathStyles&quot;:[{&quot;type&quot;:&quot;FILL&quot;,&quot;fillStyle&quot;:&quot;rgba(54, 125, 59, 1)&quot;},{&quot;type&quot;:&quot;STROKE&quot;,&quot;strokeStyle&quot;:&quot;rgba(0,0,0,0)&quot;,&quot;lineWidth&quot;:1.2651830675484563,&quot;lineJoin&quot;:&quot;round&quot;}],&quot;isLocked&quot;:false,&quot;parent&quot;:{&quot;type&quot;:&quot;CHILD&quot;,&quot;parentId&quot;:&quot;35971065-e100-443c-8c39-907729735534&quot;,&quot;order&quot;:&quot;05&quot;}},&quot;568effc8-803f-4170-a1a7-ac3f5ce9a1ad&quot;:{&quot;type&quot;:&quot;FIGURE_OBJECT&quot;,&quot;id&quot;:&quot;568effc8-803f-4170-a1a7-ac3f5ce9a1ad&quot;,&quot;relativeTransform&quot;:{&quot;translate&quot;:{&quot;x&quot;:-25.91929487738962,&quot;y&quot;:-51.17608495844785},&quot;rotate&quot;:-0.6267458922610432,&quot;skewX&quot;:5.939149079065244e-16},&quot;opacity&quot;:1,&quot;path&quot;:{&quot;type&quot;:&quot;ELLIPSE&quot;,&quot;size&quot;:{&quot;x&quot;:9.19145046320034,&quot;y&quot;:15.459622022375461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&quot;}},&quot;4ec1e722-b361-4580-ba1f-a6f56647ced8&quot;:{&quot;type&quot;:&quot;FIGURE_OBJECT&quot;,&quot;id&quot;:&quot;4ec1e722-b361-4580-ba1f-a6f56647ced8&quot;,&quot;relativeTransform&quot;:{&quot;translate&quot;:{&quot;x&quot;:-15.786317975773825,&quot;y&quot;:38.84104946172168},&quot;rotate&quot;:-0.6761464948453115,&quot;skewX&quot;:-2.545349605313676e-16},&quot;opacity&quot;:1,&quot;path&quot;:{&quot;type&quot;:&quot;ELLIPSE&quot;,&quot;size&quot;:{&quot;x&quot;:9.191450463200336,&quot;y&quot;:17.236271345726845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5&quot;}},&quot;03f61139-05fe-42ec-8054-083fd4d4541b&quot;:{&quot;type&quot;:&quot;FIGURE_OBJECT&quot;,&quot;id&quot;:&quot;03f61139-05fe-42ec-8054-083fd4d4541b&quot;,&quot;relativeTransform&quot;:{&quot;translate&quot;:{&quot;x&quot;:-25.843348214178494,&quot;y&quot;:-1.388112429920977},&quot;rotate&quot;:-2.7755575615628907e-17,&quot;skewX&quot;:-5.551115123125781e-17},&quot;opacity&quot;:1,&quot;path&quot;:{&quot;type&quot;:&quot;ELLIPSE&quot;,&quot;size&quot;:{&quot;x&quot;:9.191450463200319,&quot;y&quot;:16.594672232456848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2&quot;}},&quot;b755c57a-7322-4a21-ac55-56aa96581905&quot;:{&quot;type&quot;:&quot;FIGURE_OBJECT&quot;,&quot;id&quot;:&quot;b755c57a-7322-4a21-ac55-56aa96581905&quot;,&quot;relativeTransform&quot;:{&quot;translate&quot;:{&quot;x&quot;:-7.083137858311199,&quot;y&quot;:-31.970494520454785},&quot;rotate&quot;:-1.1204560299824726,&quot;skewX&quot;:8.484498684378921e-17},&quot;opacity&quot;:1,&quot;path&quot;:{&quot;type&quot;:&quot;ELLIPSE&quot;,&quot;size&quot;:{&quot;x&quot;:9.19145046320033,&quot;y&quot;:15.356556304515458}},&quot;pathStyles&quot;:[{&quot;type&quot;:&quot;FILL&quot;,&quot;fillStyle&quot;:&quot;rgba(54, 125, 59, 1)&quot;},{&quot;type&quot;:&quot;STROKE&quot;,&quot;strokeStyle&quot;:&quot;rgba(0,0,0,0)&quot;,&quot;lineWidth&quot;:1.2651830675484557,&quot;lineJoin&quot;:&quot;round&quot;}],&quot;isLocked&quot;:false,&quot;parent&quot;:{&quot;type&quot;:&quot;CHILD&quot;,&quot;parentId&quot;:&quot;35971065-e100-443c-8c39-907729735534&quot;,&quot;order&quot;:&quot;25&quot;}},&quot;21e9c61f-18df-4e1e-9ea8-c7e94afbd79a&quot;:{&quot;type&quot;:&quot;FIGURE_OBJECT&quot;,&quot;id&quot;:&quot;21e9c61f-18df-4e1e-9ea8-c7e94afbd79a&quot;,&quot;relativeTransform&quot;:{&quot;translate&quot;:{&quot;x&quot;:15.064945317782474,&quot;y&quot;:-7.859913895326665},&quot;rotate&quot;:-0.7327564665362081},&quot;opacity&quot;:1,&quot;path&quot;:{&quot;type&quot;:&quot;ELLIPSE&quot;,&quot;size&quot;:{&quot;x&quot;:9.191450463200338,&quot;y&quot;:15.41778313094807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3&quot;}},&quot;4c374e0a-363d-469f-ab40-da3700f6447f&quot;:{&quot;type&quot;:&quot;FIGURE_OBJECT&quot;,&quot;id&quot;:&quot;4c374e0a-363d-469f-ab40-da3700f6447f&quot;,&quot;relativeTransform&quot;:{&quot;translate&quot;:{&quot;x&quot;:38.851184192544366,&quot;y&quot;:8.16428149220243},&quot;rotate&quot;:-1.128074617029488,&quot;skewX&quot;:8.484498684378923e-17},&quot;opacity&quot;:1,&quot;path&quot;:{&quot;type&quot;:&quot;ELLIPSE&quot;,&quot;size&quot;:{&quot;x&quot;:9.191450463200281,&quot;y&quot;:15.499686935471145}},&quot;pathStyles&quot;:[{&quot;type&quot;:&quot;FILL&quot;,&quot;fillStyle&quot;:&quot;rgba(54, 125, 59, 1)&quot;},{&quot;type&quot;:&quot;STROKE&quot;,&quot;strokeStyle&quot;:&quot;rgba(0,0,0,0)&quot;,&quot;lineWidth&quot;:1.2651830675484508,&quot;lineJoin&quot;:&quot;round&quot;}],&quot;isLocked&quot;:false,&quot;parent&quot;:{&quot;type&quot;:&quot;CHILD&quot;,&quot;parentId&quot;:&quot;35971065-e100-443c-8c39-907729735534&quot;,&quot;order&quot;:&quot;5&quot;}},&quot;ce7b5b1c-77a5-4aad-ab24-4913cc9a17f6&quot;:{&quot;type&quot;:&quot;FIGURE_OBJECT&quot;,&quot;id&quot;:&quot;ce7b5b1c-77a5-4aad-ab24-4913cc9a17f6&quot;,&quot;relativeTransform&quot;:{&quot;translate&quot;:{&quot;x&quot;:56.30865447878613,&quot;y&quot;:32.37984544586714},&quot;rotate&quot;:-0.24231542851758417,&quot;skewX&quot;:4.24224934218946e-17},&quot;opacity&quot;:1,&quot;path&quot;:{&quot;type&quot;:&quot;ELLIPSE&quot;,&quot;size&quot;:{&quot;x&quot;:9.191450463200304,&quot;y&quot;:15.57590368737835}},&quot;pathStyles&quot;:[{&quot;type&quot;:&quot;FILL&quot;,&quot;fillStyle&quot;:&quot;rgba(54, 125, 59, 1)&quot;},{&quot;type&quot;:&quot;STROKE&quot;,&quot;strokeStyle&quot;:&quot;rgba(0,0,0,0)&quot;,&quot;lineWidth&quot;:1.2651830675484523,&quot;lineJoin&quot;:&quot;round&quot;}],&quot;isLocked&quot;:false,&quot;parent&quot;:{&quot;type&quot;:&quot;CHILD&quot;,&quot;parentId&quot;:&quot;35971065-e100-443c-8c39-907729735534&quot;,&quot;order&quot;:&quot;55&quot;}},&quot;e8799b62-64c3-47c2-ba0a-c4edce109ae0&quot;:{&quot;type&quot;:&quot;FIGURE_OBJECT&quot;,&quot;id&quot;:&quot;e8799b62-64c3-47c2-ba0a-c4edce109ae0&quot;,&quot;relativeTransform&quot;:{&quot;translate&quot;:{&quot;x&quot;:41.59292345637095,&quot;y&quot;:57.411538952028046},&quot;rotate&quot;:-0.6737910987246523,&quot;skewX&quot;:4.2422493421894607e-16},&quot;opacity&quot;:1,&quot;path&quot;:{&quot;type&quot;:&quot;ELLIPSE&quot;,&quot;size&quot;:{&quot;x&quot;:9.191450463200304,&quot;y&quot;:16.64273097898848}},&quot;pathStyles&quot;:[{&quot;type&quot;:&quot;FILL&quot;,&quot;fillStyle&quot;:&quot;rgba(54, 125, 59, 1)&quot;},{&quot;type&quot;:&quot;STROKE&quot;,&quot;strokeStyle&quot;:&quot;rgba(0,0,0,0)&quot;,&quot;lineWidth&quot;:1.2651830675484521,&quot;lineJoin&quot;:&quot;round&quot;}],&quot;isLocked&quot;:false,&quot;parent&quot;:{&quot;type&quot;:&quot;CHILD&quot;,&quot;parentId&quot;:&quot;35971065-e100-443c-8c39-907729735534&quot;,&quot;order&quot;:&quot;6&quot;}},&quot;5ca5280d-d7d3-49af-9448-b2084a057963&quot;:{&quot;type&quot;:&quot;FIGURE_OBJECT&quot;,&quot;id&quot;:&quot;5ca5280d-d7d3-49af-9448-b2084a057963&quot;,&quot;relativeTransform&quot;:{&quot;translate&quot;:{&quot;x&quot;:21.75180456996121,&quot;y&quot;:19.91375259873778},&quot;rotate&quot;:-1.407671878770082,&quot;skewX&quot;:2.12112467109473e-17},&quot;opacity&quot;:1,&quot;path&quot;:{&quot;type&quot;:&quot;ELLIPSE&quot;,&quot;size&quot;:{&quot;x&quot;:9.191450463200338,&quot;y&quot;:15.51865267549398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7&quot;}},&quot;72d9272d-f1fa-485c-a05a-59e6e3d720d9&quot;:{&quot;type&quot;:&quot;FIGURE_OBJECT&quot;,&quot;id&quot;:&quot;72d9272d-f1fa-485c-a05a-59e6e3d720d9&quot;,&quot;relativeTransform&quot;:{&quot;translate&quot;:{&quot;x&quot;:-3.9392976335402885,&quot;y&quot;:5.771774156793077},&quot;rotate&quot;:-0.38385040104778534},&quot;opacity&quot;:1,&quot;path&quot;:{&quot;type&quot;:&quot;ELLIPSE&quot;,&quot;size&quot;:{&quot;x&quot;:9.191450463200322,&quot;y&quot;:16.26614601337681}},&quot;pathStyles&quot;:[{&quot;type&quot;:&quot;FILL&quot;,&quot;fillStyle&quot;:&quot;rgba(54, 125, 59, 1)&quot;},{&quot;type&quot;:&quot;STROKE&quot;,&quot;strokeStyle&quot;:&quot;rgba(0,0,0,0)&quot;,&quot;lineWidth&quot;:1.2651830675484554,&quot;lineJoin&quot;:&quot;round&quot;}],&quot;isLocked&quot;:false,&quot;parent&quot;:{&quot;type&quot;:&quot;CHILD&quot;,&quot;parentId&quot;:&quot;35971065-e100-443c-8c39-907729735534&quot;,&quot;order&quot;:&quot;75&quot;}},&quot;1f7444da-2767-4863-9020-20e3dbfc0900&quot;:{&quot;type&quot;:&quot;FIGURE_OBJECT&quot;,&quot;id&quot;:&quot;1f7444da-2767-4863-9020-20e3dbfc0900&quot;,&quot;relativeTransform&quot;:{&quot;translate&quot;:{&quot;x&quot;:9.039655776299512,&quot;y&quot;:46.807931627682734},&quot;rotate&quot;:-0.48623208576535093,&quot;skewX&quot;:3.3937994737515686e-16},&quot;opacity&quot;:1,&quot;path&quot;:{&quot;type&quot;:&quot;ELLIPSE&quot;,&quot;size&quot;:{&quot;x&quot;:9.191450463200338,&quot;y&quot;:17.201572148588212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8&quot;}},&quot;ddb576f0-53e0-462e-94a6-5821842ebac0&quot;:{&quot;type&quot;:&quot;FIGURE_OBJECT&quot;,&quot;id&quot;:&quot;ddb576f0-53e0-462e-94a6-5821842ebac0&quot;,&quot;parent&quot;:{&quot;type&quot;:&quot;CHILD&quot;,&quot;parentId&quot;:&quot;115446be-439a-4edd-bc57-eda45f136531&quot;,&quot;order&quot;:&quot;995&quot;},&quot;relativeTransform&quot;:{&quot;translate&quot;:{&quot;x&quot;:0,&quot;y&quot;:0},&quot;rotate&quot;:0}},&quot;9d80ca90-7924-4516-bc8e-d0e7ba17fce3&quot;:{&quot;type&quot;:&quot;FIGURE_OBJECT&quot;,&quot;id&quot;:&quot;9d80ca90-7924-4516-bc8e-d0e7ba17fce3&quot;,&quot;relativeTransform&quot;:{&quot;translate&quot;:{&quot;x&quot;:-16.368003003807736,&quot;y&quot;:0},&quot;rotate&quot;:0},&quot;opacity&quot;:1,&quot;path&quot;:{&quot;type&quot;:&quot;POLY_LINE&quot;,&quot;points&quot;:[{&quot;x&quot;:-6.523754221455465,&quot;y&quot;:-47.0947228489789},{&quot;x&quot;:-6.523754221455462,&quot;y&quot;:-36.447702132689386},{&quot;x&quot;:-13.72409540092297,&quot;y&quot;:-19.102098996933982},{&quot;x&quot;:-7.531889724764395,&quot;y&quot;:-1.4273536330791419},{&quot;x&quot;:-12.61438312308572,&quot;y&quot;:19.35152746423506},{&quot;x&quot;:-1.1621418675920487,&quot;y&quot;:36.944535892495836},{&quot;x&quot;:3.593908719946834,&quot;y&quot;:43.43576419186916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05&quot;},&quot;connectorInfo&quot;:{&quot;connectedObjects&quot;:[],&quot;type&quot;:&quot;QUADRATIC&quot;,&quot;offset&quot;:{&quot;x&quot;:0,&quot;y&quot;:0},&quot;bending&quot;:0.1,&quot;firstElementIsHead&quot;:true,&quot;customized&quot;:true}},&quot;11cd04c5-dd7a-4a32-a4ea-ba4a8d4989a0&quot;:{&quot;type&quot;:&quot;FIGURE_OBJECT&quot;,&quot;id&quot;:&quot;11cd04c5-dd7a-4a32-a4ea-ba4a8d4989a0&quot;,&quot;relativeTransform&quot;:{&quot;translate&quot;:{&quot;x&quot;:17.304086094485985,&quot;y&quot;:-2.6165655332622357},&quot;rotate&quot;:0},&quot;opacity&quot;:1,&quot;path&quot;:{&quot;type&quot;:&quot;POLY_LINE&quot;,&quot;points&quot;:[{&quot;x&quot;:-40.651468141597775,&quot;y&quot;:-45.0812759724146},{&quot;x&quot;:-29.51706097996678,&quot;y&quot;:-31.764893447811026},{&quot;x&quot;:-11.062412353451947,&quot;y&quot;:-21.0848025898528},{&quot;x&quot;:-5.8079064203344455,&quot;y&quot;:-8.420884166699691},{&quot;x&quot;:4.8249962712337,&quot;y&quot;:2.6902344608032958},{&quot;x&quot;:25.63592789214611,&quot;y&quot;:12.83779012207003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1&quot;},&quot;pathMarkers&quot;:{},&quot;connectorInfo&quot;:{&quot;connectedObjects&quot;:[],&quot;type&quot;:&quot;CUBIC&quot;,&quot;offset&quot;:{&quot;x&quot;:0,&quot;y&quot;:0},&quot;bending&quot;:0.1,&quot;firstElementIsHead&quot;:true,&quot;customized&quot;:true}},&quot;b0c359ec-533d-4685-8732-809b940aaff1&quot;:{&quot;type&quot;:&quot;FIGURE_OBJECT&quot;,&quot;id&quot;:&quot;b0c359ec-533d-4685-8732-809b940aaff1&quot;,&quot;relativeTransform&quot;:{&quot;translate&quot;:{&quot;x&quot;:2.922354214027105,&quot;y&quot;:14.819727265696006},&quot;rotate&quot;:0},&quot;opacity&quot;:1,&quot;path&quot;:{&quot;type&quot;:&quot;POLY_LINE&quot;,&quot;points&quot;:[{&quot;x&quot;:-11.613737423902661,&quot;y&quot;:-47.29388095507919},{&quot;x&quot;:-6.5530051537088365,&quot;y&quot;:-30.80704004245158},{&quot;x&quot;:-9.532662461658372,&quot;y&quot;:-11.780569217073943},{&quot;x&quot;:-2.671574922758876,&quot;y&quot;:0.14989103472378862},{&quot;x&quot;:-2.9786840405573476,&quot;y&quot;:13.227940461258697},{&quot;x&quot;:3.5854208146943902,&quot;y&quot;:28.359106928024058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&quot;},&quot;connectorInfo&quot;:{&quot;connectedObjects&quot;:[],&quot;type&quot;:&quot;QUADRATIC&quot;,&quot;offset&quot;:{&quot;x&quot;:0,&quot;y&quot;:0},&quot;bending&quot;:0.1,&quot;firstElementIsHead&quot;:true,&quot;customized&quot;:true}},&quot;a46c42f2-2c86-47d3-8190-b98bed3a9e35&quot;:{&quot;type&quot;:&quot;FIGURE_OBJECT&quot;,&quot;id&quot;:&quot;a46c42f2-2c86-47d3-8190-b98bed3a9e35&quot;,&quot;relativeTransform&quot;:{&quot;translate&quot;:{&quot;x&quot;:0,&quot;y&quot;:0},&quot;rotate&quot;:0},&quot;opacity&quot;:1,&quot;path&quot;:{&quot;type&quot;:&quot;POLY_LINE&quot;,&quot;points&quot;:[{&quot;x&quot;:-1.5695013170796501,&quot;y&quot;:11.78037759431593},{&quot;x&quot;:5.768560256010118,&quot;y&quot;:16.46188368490298},{&quot;x&quot;:19.45903565935213,&quot;y&quot;:18.73921319894911},{&quot;x&quot;:25.871975118311553,&quot;y&quot;:20.528553675281454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5&quot;},&quot;connectorInfo&quot;:{&quot;connectedObjects&quot;:[],&quot;type&quot;:&quot;QUADRATIC&quot;,&quot;offset&quot;:{&quot;x&quot;:0,&quot;y&quot;:0},&quot;bending&quot;:0.1,&quot;firstElementIsHead&quot;:false,&quot;customized&quot;:true}},&quot;3fe3a5f0-2b8a-4327-aca9-10f8354d298f&quot;:{&quot;type&quot;:&quot;FIGURE_OBJECT&quot;,&quot;id&quot;:&quot;3fe3a5f0-2b8a-4327-aca9-10f8354d298f&quot;,&quot;relativeTransform&quot;:{&quot;translate&quot;:{&quot;x&quot;:14.070319454264329,&quot;y&quot;:34.99564008107258},&quot;rotate&quot;:0},&quot;opacity&quot;:1,&quot;path&quot;:{&quot;type&quot;:&quot;POLY_LINE&quot;,&quot;points&quot;:[{&quot;x&quot;:-7.487763552221156,&quot;y&quot;:8.252791494721118},{&quot;x&quot;:1.1890094794789132,&quot;y&quot;:12.596880130488099},{&quot;x&quot;:20.524210120161335,&quot;y&quot;:14.413233427034493},{&quot;x&quot;:35.145042341601844,&quot;y&quot;:33.02138317450499},{&quot;x&quot;:40.987025658118306,&quot;y&quot;:56.09268842902261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3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5d9e7429-e4da-4ebf-b1c0-4f2780e15466&quot;:{&quot;type&quot;:&quot;FIGURE_OBJECT&quot;,&quot;id&quot;:&quot;5d9e7429-e4da-4ebf-b1c0-4f2780e15466&quot;,&quot;relativeTransform&quot;:{&quot;translate&quot;:{&quot;x&quot;:47.86107409597347,&quot;y&quot;:21.75474097411197},&quot;rotate&quot;:0.5189654132236672},&quot;opacity&quot;:1,&quot;path&quot;:{&quot;type&quot;:&quot;POLY_LINE&quot;,&quot;points&quot;:[{&quot;x&quot;:44.8858394342776,&quot;y&quot;:13.494341536929314},{&quot;x&quot;:22.4429197171388,&quot;y&quot;:13.494341536929314},{&quot;x&quot;:2.83246699239029,&quot;y&quot;:-4.8087720293157945},{&quot;x&quot;:-15.154889360965393,&quot;y&quot;:-7.01356215537663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5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46a4c5fe-9ed0-4b48-a7dc-0029ae9d4402&quot;:{&quot;type&quot;:&quot;FIGURE_OBJECT&quot;,&quot;id&quot;:&quot;46a4c5fe-9ed0-4b48-a7dc-0029ae9d4402&quot;,&quot;relativeTransform&quot;:{&quot;translate&quot;:{&quot;x&quot;:-16.368003003807736,&quot;y&quot;:0},&quot;rotate&quot;:0},&quot;opacity&quot;:1,&quot;path&quot;:{&quot;type&quot;:&quot;POLY_LINE&quot;,&quot;points&quot;:[{&quot;x&quot;:-27.411713216374032,&quot;y&quot;:-77.49686691726123},{&quot;x&quot;:-17.563275234272542,&quot;y&quot;:-61.104711923398476},{&quot;x&quot;:-6.523754221455465,&quot;y&quot;:-47.0947228489789}],&quot;closed&quot;:false},&quot;pathStyles&quot;:[{&quot;type&quot;:&quot;FILL&quot;,&quot;fillStyle&quot;:&quot;rgba(0,0,0,0)&quot;},{&quot;type&quot;:&quot;STROKE&quot;,&quot;strokeStyle&quot;:&quot;rgba(54, 125, 59, 1)&quot;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55&quot;},&quot;connectorInfo&quot;:{&quot;connectedObjects&quot;:[],&quot;type&quot;:&quot;CUBIC&quot;,&quot;offset&quot;:{&quot;x&quot;:0,&quot;y&quot;:0},&quot;bending&quot;:0.1,&quot;firstElementIsHead&quot;:true,&quot;customized&quot;:true}},&quot;d52e9748-73af-4f66-8fef-b72540ab5c39&quot;:{&quot;type&quot;:&quot;FIGURE_OBJECT&quot;,&quot;id&quot;:&quot;d52e9748-73af-4f66-8fef-b72540ab5c39&quot;,&quot;relativeTransform&quot;:{&quot;translate&quot;:{&quot;x&quot;:-5.782714466816006,&quot;y&quot;:58.148125506657976},&quot;rotate&quot;:-1.5707963267948966},&quot;opacity&quot;:1,&quot;path&quot;:{&quot;type&quot;:&quot;POLY_LINE&quot;,&quot;points&quot;:[{&quot;x&quot;:-19.30238931673344,&quot;y&quot;:-1.7738143663592887},{&quot;x&quot;:-7.483328204893538,&quot;y&quot;:0.7186081433627614},{&quot;x&quot;:6.223931196095594,&quot;y&quot;:-2.1074195536336284},{&quot;x&quot;:14.744773591276257,&quot;y&quot;:-7.15708441714058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6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1.2246467991473532e-16,&quot;skewX&quot;:0,&quot;scale&quot;:{&quot;x&quot;:1,&quot;y&quot;:1}},&quot;xUnits&quot;:&quot;PATH_LENGTH&quot;,&quot;yUnits&quot;:&quot;STROKE_WIDTH&quot;,&quot;isPremium&quot;:false}},&quot;9f0a42f9-b52b-42df-8667-cf1c1ca6bebf&quot;:{&quot;type&quot;:&quot;FIGURE_OBJECT&quot;,&quot;id&quot;:&quot;9f0a42f9-b52b-42df-8667-cf1c1ca6bebf&quot;,&quot;relativeTransform&quot;:{&quot;translate&quot;:{&quot;x&quot;:17.001748621774105,&quot;y&quot;:53.04094617351624},&quot;rotate&quot;:0},&quot;opacity&quot;:1,&quot;path&quot;:{&quot;type&quot;:&quot;POLY_LINE&quot;,&quot;points&quot;:[{&quot;x&quot;:-10.418864861957791,&quot;y&quot;:-9.792656432996017},{&quot;x&quot;:-5.864205954522752,&quot;y&quot;:3.536970369935719},{&quot;x&quot;:-2.827766682899381,&quot;y&quot;:22.551541594917712},{&quot;x&quot;:6.811886604830112,&quot;y&quot;:37.8473082634282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7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15a08e0c-ac26-45a7-9239-8dd37ea79668&quot;:{&quot;type&quot;:&quot;FIGURE_OBJECT&quot;,&quot;id&quot;:&quot;15a08e0c-ac26-45a7-9239-8dd37ea79668&quot;,&quot;relativeTransform&quot;:{&quot;translate&quot;:{&quot;x&quot;:39.5663608888668,&quot;y&quot;:32.351824637856424},&quot;rotate&quot;:0.603971641583138},&quot;opacity&quot;:1,&quot;path&quot;:{&quot;type&quot;:&quot;POLY_LINE&quot;,&quot;points&quot;:[{&quot;x&quot;:6.910716168042375,&quot;y&quot;:5.392197013012331},{&quot;x&quot;:-2.5209271775363793,&quot;y&quot;:-3.619380150282451},{&quot;x&quot;:-18.608211355296003,&quot;y&quot;:-1.8356068664085485}],&quot;closed&quot;:false},&quot;pathStyles&quot;:[{&quot;type&quot;:&quot;FILL&quot;,&quot;fillStyle&quot;:&quot;rgba(0,0,0,0)&quot;},{&quot;type&quot;:&quot;STROKE&quot;,&quot;strokeStyle&quot;:&quot;rgba(54, 125, 59, 1)&quot;,&quot;lineWidth&quot;:2.9777073105613994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8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e38ce072-ef79-4e60-aba2-75a7e9901640&quot;:{&quot;type&quot;:&quot;FIGURE_OBJECT&quot;,&quot;id&quot;:&quot;e38ce072-ef79-4e60-aba2-75a7e9901640&quot;,&quot;relativeTransform&quot;:{&quot;translate&quot;:{&quot;x&quot;:-16.07023227275139,&quot;y&quot;:-9.230892662740278},&quot;rotate&quot;:0},&quot;opacity&quot;:1,&quot;path&quot;:{&quot;type&quot;:&quot;POLY_LINE&quot;,&quot;points&quot;:[{&quot;x&quot;:-40.71054970263195,&quot;y&quot;:-94.86219652929103},{&quot;x&quot;:-34.15959361939691,&quot;y&quot;:-84.82656695877324},{&quot;x&quot;:-27.411713216374032,&quot;y&quot;:-68.5637449855770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67D3B00&quot;,&quot;1&quot;:&quot;#367D3B&quot;,&quot;0.45&quot;:&quot;#367D3B&quot;}}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9&quot;},&quot;connectorInfo&quot;:{&quot;connectedObjects&quot;:[],&quot;type&quot;:&quot;CUBIC&quot;,&quot;offset&quot;:{&quot;x&quot;:0,&quot;y&quot;:0},&quot;bending&quot;:0.1,&quot;firstElementIsHead&quot;:true,&quot;customized&quot;:true}},&quot;1b686050-7e9e-4eb4-b9a0-ddd761ca9563&quot;:{&quot;id&quot;:&quot;1b686050-7e9e-4eb4-b9a0-ddd761ca9563&quot;,&quot;name&quot;:&quot;Upper respiratory tract (female, with head)&quot;,&quot;displayName&quot;:&quot;&quot;,&quot;type&quot;:&quot;FIGURE_OBJECT&quot;,&quot;relativeTransform&quot;:{&quot;translate&quot;:{&quot;x&quot;:359.3071622316751,&quot;y&quot;:-97.24846040504114},&quot;rotate&quot;:0,&quot;skewX&quot;:0,&quot;scale&quot;:{&quot;x&quot;:1,&quot;y&quot;:0.8600130040145475}},&quot;image&quot;:{&quot;url&quot;:&quot;https://icons.biorender.com/biorender/5d69790beb855600043805ca/5d6978deeb855600043805c6.png&quot;,&quot;isPremium&quot;:false,&quot;isOrgIcon&quot;:false,&quot;size&quot;:{&quot;x&quot;:200,&quot;y&quot;:277.15736040609136},&quot;fallbackUrl&quot;:&quot;sources/icons/5d69790beb855600043805ca/5d6978deeb855600043805c6.svg&quot;},&quot;source&quot;:{&quot;id&quot;:&quot;5d6978deeb855600043805c6&quot;,&quot;version&quot;:&quot;20190830192912&quot;,&quot;type&quot;:&quot;ASSETS&quot;},&quot;isPremium&quot;:false,&quot;parent&quot;:{&quot;type&quot;:&quot;CHILD&quot;,&quot;parentId&quot;:&quot;59a2bfdf-69c9-40d4-b941-a97e5d54f8a0&quot;,&quot;order&quot;:&quot;9&quot;}},&quot;7d64f260-98d7-47dc-8a60-ad49d6b50132&quot;:{&quot;id&quot;:&quot;7d64f260-98d7-47dc-8a60-ad49d6b50132&quot;,&quot;name&quot;:&quot;Pancreas&quot;,&quot;displayName&quot;:&quot;&quot;,&quot;type&quot;:&quot;FIGURE_OBJECT&quot;,&quot;relativeTransform&quot;:{&quot;translate&quot;:{&quot;x&quot;:-129.6321546237369,&quot;y&quot;:152.66064485687298},&quot;rotate&quot;:0,&quot;skewX&quot;:0,&quot;scale&quot;:{&quot;x&quot;:2.2314283129525863,&quot;y&quot;:2.2314283129525863}},&quot;image&quot;:{&quot;url&quot;:&quot;https://icons.biorender.com/biorender/5f47d32050c7a50028d146e0/20200827153852/image/5f47d32050c7a50028d146e0.png&quot;,&quot;isPremium&quot;:false,&quot;isOrgIcon&quot;:false,&quot;size&quot;:{&quot;x&quot;:100,&quot;y&quot;:74.82993197278913}},&quot;source&quot;:{&quot;id&quot;:&quot;5f47d32050c7a50028d146e0&quot;,&quot;version&quot;:&quot;20200827153852&quot;,&quot;type&quot;:&quot;ASSETS&quot;},&quot;isPremium&quot;:false,&quot;parent&quot;:{&quot;type&quot;:&quot;CHILD&quot;,&quot;parentId&quot;:&quot;59a2bfdf-69c9-40d4-b941-a97e5d54f8a0&quot;,&quot;order&quot;:&quot;95&quot;}},&quot;155a6ffa-8024-4d75-a6d4-86b1acb93110&quot;:{&quot;id&quot;:&quot;155a6ffa-8024-4d75-a6d4-86b1acb93110&quot;,&quot;name&quot;:&quot;Cancer cell&quot;,&quot;displayName&quot;:&quot;&quot;,&quot;type&quot;:&quot;FIGURE_OBJECT&quot;,&quot;relativeTransform&quot;:{&quot;translate&quot;:{&quot;x&quot;:100.34597005637826,&quot;y&quot;:155.19154007235483},&quot;rotate&quot;:0,&quot;skewX&quot;:0,&quot;scale&quot;:{&quot;x&quot;:1.0501292218376925,&quot;y&quot;:1.0501292218376925}},&quot;image&quot;:{&quot;url&quot;:&quot;https://icons.biorender.com/biorender/6153716fe75ac20029699eee/20211025190637/image/6153716fe75ac20029699eee.png&quot;,&quot;isPremium&quot;:false,&quot;isOrgIcon&quot;:false,&quot;size&quot;:{&quot;x&quot;:100,&quot;y&quot;:100.95238095238095}},&quot;source&quot;:{&quot;id&quot;:&quot;6153716fe75ac20029699eee&quot;,&quot;version&quot;:&quot;20211025190637&quot;,&quot;type&quot;:&quot;ASSETS&quot;},&quot;isPremium&quot;:false,&quot;parent&quot;:{&quot;type&quot;:&quot;CHILD&quot;,&quot;parentId&quot;:&quot;59a2bfdf-69c9-40d4-b941-a97e5d54f8a0&quot;,&quot;order&quot;:&quot;97&quot;}},&quot;a27a060c-0a7a-4e38-99a9-a9584eedc21c&quot;:{&quot;id&quot;:&quot;a27a060c-0a7a-4e38-99a9-a9584eedc21c&quot;,&quot;name&quot;:&quot;Kidney (cross-section 2)&quot;,&quot;displayName&quot;:&quot;&quot;,&quot;type&quot;:&quot;FIGURE_OBJECT&quot;,&quot;relativeTransform&quot;:{&quot;translate&quot;:{&quot;x&quot;:354.2464979748909,&quot;y&quot;:155.19155089531557},&quot;rotate&quot;:0,&quot;skewX&quot;:0,&quot;scale&quot;:{&quot;x&quot;:1,&quot;y&quot;:1}},&quot;image&quot;:{&quot;url&quot;:&quot;https://icons.biorender.com/biorender/5d16c6b3e988af0400fc312f/5d16c691e988af0400fc312c.png&quot;,&quot;isPremium&quot;:false,&quot;isOrgIcon&quot;:false,&quot;size&quot;:{&quot;x&quot;:150,&quot;y&quot;:207.14285714285714},&quot;fallbackUrl&quot;:&quot;sources/icons/5d16c6b3e988af0400fc312f/5d16c691e988af0400fc312c.svg&quot;},&quot;source&quot;:{&quot;id&quot;:&quot;5d16c691e988af0400fc312c&quot;,&quot;version&quot;:&quot;20190629020224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2900567"/>
  <p:tag name="TITLE" val="Untitled"/>
  <p:tag name="CREATORNAME" val="Sushma Jagan"/>
  <p:tag name="DATEINSERTED" val="173339291557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b0069b44-d5dd-4bbc-9229-93de19f7ba1d&quot;:{&quot;id&quot;:&quot;b0069b44-d5dd-4bbc-9229-93de19f7ba1d&quot;,&quot;name&quot;:&quot;Urinary tract&quot;,&quot;displayName&quot;:&quot;&quot;,&quot;type&quot;:&quot;FIGURE_OBJECT&quot;,&quot;relativeTransform&quot;:{&quot;translate&quot;:{&quot;x&quot;:-329.16899567825993,&quot;y&quot;:-132.9830277140354},&quot;rotate&quot;:0,&quot;skewX&quot;:0,&quot;scale&quot;:{&quot;x&quot;:1.1495617378306262,&quot;y&quot;:1.1495617378306262}},&quot;image&quot;:{&quot;url&quot;:&quot;https://icons.biorender.com/biorender/5ab14f0686699f0014b49402/20190629015841/image/5ab14f0686699f0014b49402.png&quot;,&quot;isPremium&quot;:false,&quot;isOrgIcon&quot;:false,&quot;size&quot;:{&quot;x&quot;:200,&quot;y&quot;:304.5296167247387}},&quot;source&quot;:{&quot;id&quot;:&quot;5ab14f0686699f0014b49402&quot;,&quot;version&quot;:&quot;20190629015841&quot;,&quot;type&quot;:&quot;ASSETS&quot;},&quot;isPremium&quot;:false,&quot;parent&quot;:{&quot;type&quot;:&quot;CHILD&quot;,&quot;parentId&quot;:&quot;59a2bfdf-69c9-40d4-b941-a97e5d54f8a0&quot;,&quot;order&quot;:&quot;5&quot;}},&quot;8b8f3e17-69bf-457b-a05a-894c888020da&quot;:{&quot;id&quot;:&quot;8b8f3e17-69bf-457b-a05a-894c888020da&quot;,&quot;name&quot;:&quot;Skin tissue cube&quot;,&quot;displayName&quot;:&quot;&quot;,&quot;type&quot;:&quot;FIGURE_OBJECT&quot;,&quot;relativeTransform&quot;:{&quot;translate&quot;:{&quot;x&quot;:25.303321283920923,&quot;y&quot;:-123.64647918007486},&quot;rotate&quot;:0,&quot;skewX&quot;:0,&quot;scale&quot;:{&quot;x&quot;:1,&quot;y&quot;:1}},&quot;image&quot;:{&quot;url&quot;:&quot;https://icons.biorender.com/biorender/5abcef203b97ad0014b60e3b/20180329135140/image/5abcef203b97ad0014b60e3b.png&quot;,&quot;isPremium&quot;:false,&quot;isOrgIcon&quot;:false,&quot;size&quot;:{&quot;x&quot;:300,&quot;y&quot;:368.75}},&quot;source&quot;:{&quot;id&quot;:&quot;5abcef203b97ad0014b60e3b&quot;,&quot;version&quot;:&quot;20180329135140&quot;,&quot;type&quot;:&quot;ASSETS&quot;},&quot;isPremium&quot;:false,&quot;parent&quot;:{&quot;type&quot;:&quot;CHILD&quot;,&quot;parentId&quot;:&quot;59a2bfdf-69c9-40d4-b941-a97e5d54f8a0&quot;,&quot;order&quot;:&quot;7&quot;}},&quot;115446be-439a-4edd-bc57-eda45f136531&quot;:{&quot;relativeTransform&quot;:{&quot;translate&quot;:{&quot;x&quot;:-350.33250765812863,&quot;y&quot;:175.2003477021744},&quot;rotate&quot;:0},&quot;type&quot;:&quot;FIGURE_OBJECT&quot;,&quot;id&quot;:&quot;115446be-439a-4edd-bc57-eda45f136531&quot;,&quot;opacity&quot;:1,&quot;source&quot;:{&quot;id&quot;:&quot;640f4734cfdfc88f729d5a2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8&quot;},&quot;name&quot;:&quot;Lymph nodes and vessels (editable)&quot;,&quot;displayName&quot;:&quot;Lymph nodes and vessels (editable)&quot;,&quot;isPremium&quot;:true},&quot;35971065-e100-443c-8c39-907729735534&quot;:{&quot;type&quot;:&quot;FIGURE_OBJECT&quot;,&quot;id&quot;:&quot;35971065-e100-443c-8c39-907729735534&quot;,&quot;parent&quot;:{&quot;type&quot;:&quot;CHILD&quot;,&quot;parentId&quot;:&quot;115446be-439a-4edd-bc57-eda45f136531&quot;,&quot;order&quot;:&quot;999&quot;},&quot;relativeTransform&quot;:{&quot;translate&quot;:{&quot;x&quot;:0,&quot;y&quot;:0},&quot;rotate&quot;:0}},&quot;376c2d1c-6818-4ba5-b85c-e8687ff5e1cc&quot;:{&quot;type&quot;:&quot;FIGURE_OBJECT&quot;,&quot;id&quot;:&quot;376c2d1c-6818-4ba5-b85c-e8687ff5e1cc&quot;,&quot;relativeTransform&quot;:{&quot;translate&quot;:{&quot;x&quot;:-42.97816338188423,&quot;y&quot;:-77.40110946139102},&quot;rotate&quot;:-0.4203687204880261,&quot;skewX&quot;:8.484498684378918e-17},&quot;opacity&quot;:1,&quot;path&quot;:{&quot;type&quot;:&quot;ELLIPSE&quot;,&quot;size&quot;:{&quot;x&quot;:9.191450463200342,&quot;y&quot;:15.920132822330634}},&quot;pathStyles&quot;:[{&quot;type&quot;:&quot;FILL&quot;,&quot;fillStyle&quot;:&quot;rgba(54, 125, 59, 1)&quot;},{&quot;type&quot;:&quot;STROKE&quot;,&quot;strokeStyle&quot;:&quot;rgba(0,0,0,0)&quot;,&quot;lineWidth&quot;:1.2651830675484563,&quot;lineJoin&quot;:&quot;round&quot;}],&quot;isLocked&quot;:false,&quot;parent&quot;:{&quot;type&quot;:&quot;CHILD&quot;,&quot;parentId&quot;:&quot;35971065-e100-443c-8c39-907729735534&quot;,&quot;order&quot;:&quot;05&quot;}},&quot;568effc8-803f-4170-a1a7-ac3f5ce9a1ad&quot;:{&quot;type&quot;:&quot;FIGURE_OBJECT&quot;,&quot;id&quot;:&quot;568effc8-803f-4170-a1a7-ac3f5ce9a1ad&quot;,&quot;relativeTransform&quot;:{&quot;translate&quot;:{&quot;x&quot;:-25.91929487738962,&quot;y&quot;:-51.17608495844785},&quot;rotate&quot;:-0.6267458922610432,&quot;skewX&quot;:5.939149079065244e-16},&quot;opacity&quot;:1,&quot;path&quot;:{&quot;type&quot;:&quot;ELLIPSE&quot;,&quot;size&quot;:{&quot;x&quot;:9.19145046320034,&quot;y&quot;:15.459622022375461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&quot;}},&quot;4ec1e722-b361-4580-ba1f-a6f56647ced8&quot;:{&quot;type&quot;:&quot;FIGURE_OBJECT&quot;,&quot;id&quot;:&quot;4ec1e722-b361-4580-ba1f-a6f56647ced8&quot;,&quot;relativeTransform&quot;:{&quot;translate&quot;:{&quot;x&quot;:-15.786317975773825,&quot;y&quot;:38.84104946172168},&quot;rotate&quot;:-0.6761464948453115,&quot;skewX&quot;:-2.545349605313676e-16},&quot;opacity&quot;:1,&quot;path&quot;:{&quot;type&quot;:&quot;ELLIPSE&quot;,&quot;size&quot;:{&quot;x&quot;:9.191450463200336,&quot;y&quot;:17.236271345726845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15&quot;}},&quot;03f61139-05fe-42ec-8054-083fd4d4541b&quot;:{&quot;type&quot;:&quot;FIGURE_OBJECT&quot;,&quot;id&quot;:&quot;03f61139-05fe-42ec-8054-083fd4d4541b&quot;,&quot;relativeTransform&quot;:{&quot;translate&quot;:{&quot;x&quot;:-25.843348214178494,&quot;y&quot;:-1.388112429920977},&quot;rotate&quot;:-2.7755575615628907e-17,&quot;skewX&quot;:-5.551115123125781e-17},&quot;opacity&quot;:1,&quot;path&quot;:{&quot;type&quot;:&quot;ELLIPSE&quot;,&quot;size&quot;:{&quot;x&quot;:9.191450463200319,&quot;y&quot;:16.594672232456848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2&quot;}},&quot;b755c57a-7322-4a21-ac55-56aa96581905&quot;:{&quot;type&quot;:&quot;FIGURE_OBJECT&quot;,&quot;id&quot;:&quot;b755c57a-7322-4a21-ac55-56aa96581905&quot;,&quot;relativeTransform&quot;:{&quot;translate&quot;:{&quot;x&quot;:-7.083137858311199,&quot;y&quot;:-31.970494520454785},&quot;rotate&quot;:-1.1204560299824726,&quot;skewX&quot;:8.484498684378921e-17},&quot;opacity&quot;:1,&quot;path&quot;:{&quot;type&quot;:&quot;ELLIPSE&quot;,&quot;size&quot;:{&quot;x&quot;:9.19145046320033,&quot;y&quot;:15.356556304515458}},&quot;pathStyles&quot;:[{&quot;type&quot;:&quot;FILL&quot;,&quot;fillStyle&quot;:&quot;rgba(54, 125, 59, 1)&quot;},{&quot;type&quot;:&quot;STROKE&quot;,&quot;strokeStyle&quot;:&quot;rgba(0,0,0,0)&quot;,&quot;lineWidth&quot;:1.2651830675484557,&quot;lineJoin&quot;:&quot;round&quot;}],&quot;isLocked&quot;:false,&quot;parent&quot;:{&quot;type&quot;:&quot;CHILD&quot;,&quot;parentId&quot;:&quot;35971065-e100-443c-8c39-907729735534&quot;,&quot;order&quot;:&quot;25&quot;}},&quot;21e9c61f-18df-4e1e-9ea8-c7e94afbd79a&quot;:{&quot;type&quot;:&quot;FIGURE_OBJECT&quot;,&quot;id&quot;:&quot;21e9c61f-18df-4e1e-9ea8-c7e94afbd79a&quot;,&quot;relativeTransform&quot;:{&quot;translate&quot;:{&quot;x&quot;:15.064945317782474,&quot;y&quot;:-7.859913895326665},&quot;rotate&quot;:-0.7327564665362081},&quot;opacity&quot;:1,&quot;path&quot;:{&quot;type&quot;:&quot;ELLIPSE&quot;,&quot;size&quot;:{&quot;x&quot;:9.191450463200338,&quot;y&quot;:15.41778313094807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3&quot;}},&quot;4c374e0a-363d-469f-ab40-da3700f6447f&quot;:{&quot;type&quot;:&quot;FIGURE_OBJECT&quot;,&quot;id&quot;:&quot;4c374e0a-363d-469f-ab40-da3700f6447f&quot;,&quot;relativeTransform&quot;:{&quot;translate&quot;:{&quot;x&quot;:38.851184192544366,&quot;y&quot;:8.16428149220243},&quot;rotate&quot;:-1.128074617029488,&quot;skewX&quot;:8.484498684378923e-17},&quot;opacity&quot;:1,&quot;path&quot;:{&quot;type&quot;:&quot;ELLIPSE&quot;,&quot;size&quot;:{&quot;x&quot;:9.191450463200281,&quot;y&quot;:15.499686935471145}},&quot;pathStyles&quot;:[{&quot;type&quot;:&quot;FILL&quot;,&quot;fillStyle&quot;:&quot;rgba(54, 125, 59, 1)&quot;},{&quot;type&quot;:&quot;STROKE&quot;,&quot;strokeStyle&quot;:&quot;rgba(0,0,0,0)&quot;,&quot;lineWidth&quot;:1.2651830675484508,&quot;lineJoin&quot;:&quot;round&quot;}],&quot;isLocked&quot;:false,&quot;parent&quot;:{&quot;type&quot;:&quot;CHILD&quot;,&quot;parentId&quot;:&quot;35971065-e100-443c-8c39-907729735534&quot;,&quot;order&quot;:&quot;5&quot;}},&quot;ce7b5b1c-77a5-4aad-ab24-4913cc9a17f6&quot;:{&quot;type&quot;:&quot;FIGURE_OBJECT&quot;,&quot;id&quot;:&quot;ce7b5b1c-77a5-4aad-ab24-4913cc9a17f6&quot;,&quot;relativeTransform&quot;:{&quot;translate&quot;:{&quot;x&quot;:56.30865447878613,&quot;y&quot;:32.37984544586714},&quot;rotate&quot;:-0.24231542851758417,&quot;skewX&quot;:4.24224934218946e-17},&quot;opacity&quot;:1,&quot;path&quot;:{&quot;type&quot;:&quot;ELLIPSE&quot;,&quot;size&quot;:{&quot;x&quot;:9.191450463200304,&quot;y&quot;:15.57590368737835}},&quot;pathStyles&quot;:[{&quot;type&quot;:&quot;FILL&quot;,&quot;fillStyle&quot;:&quot;rgba(54, 125, 59, 1)&quot;},{&quot;type&quot;:&quot;STROKE&quot;,&quot;strokeStyle&quot;:&quot;rgba(0,0,0,0)&quot;,&quot;lineWidth&quot;:1.2651830675484523,&quot;lineJoin&quot;:&quot;round&quot;}],&quot;isLocked&quot;:false,&quot;parent&quot;:{&quot;type&quot;:&quot;CHILD&quot;,&quot;parentId&quot;:&quot;35971065-e100-443c-8c39-907729735534&quot;,&quot;order&quot;:&quot;55&quot;}},&quot;e8799b62-64c3-47c2-ba0a-c4edce109ae0&quot;:{&quot;type&quot;:&quot;FIGURE_OBJECT&quot;,&quot;id&quot;:&quot;e8799b62-64c3-47c2-ba0a-c4edce109ae0&quot;,&quot;relativeTransform&quot;:{&quot;translate&quot;:{&quot;x&quot;:41.59292345637095,&quot;y&quot;:57.411538952028046},&quot;rotate&quot;:-0.6737910987246523,&quot;skewX&quot;:4.2422493421894607e-16},&quot;opacity&quot;:1,&quot;path&quot;:{&quot;type&quot;:&quot;ELLIPSE&quot;,&quot;size&quot;:{&quot;x&quot;:9.191450463200304,&quot;y&quot;:16.64273097898848}},&quot;pathStyles&quot;:[{&quot;type&quot;:&quot;FILL&quot;,&quot;fillStyle&quot;:&quot;rgba(54, 125, 59, 1)&quot;},{&quot;type&quot;:&quot;STROKE&quot;,&quot;strokeStyle&quot;:&quot;rgba(0,0,0,0)&quot;,&quot;lineWidth&quot;:1.2651830675484521,&quot;lineJoin&quot;:&quot;round&quot;}],&quot;isLocked&quot;:false,&quot;parent&quot;:{&quot;type&quot;:&quot;CHILD&quot;,&quot;parentId&quot;:&quot;35971065-e100-443c-8c39-907729735534&quot;,&quot;order&quot;:&quot;6&quot;}},&quot;5ca5280d-d7d3-49af-9448-b2084a057963&quot;:{&quot;type&quot;:&quot;FIGURE_OBJECT&quot;,&quot;id&quot;:&quot;5ca5280d-d7d3-49af-9448-b2084a057963&quot;,&quot;relativeTransform&quot;:{&quot;translate&quot;:{&quot;x&quot;:21.75180456996121,&quot;y&quot;:19.91375259873778},&quot;rotate&quot;:-1.407671878770082,&quot;skewX&quot;:2.12112467109473e-17},&quot;opacity&quot;:1,&quot;path&quot;:{&quot;type&quot;:&quot;ELLIPSE&quot;,&quot;size&quot;:{&quot;x&quot;:9.191450463200338,&quot;y&quot;:15.518652675493987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7&quot;}},&quot;72d9272d-f1fa-485c-a05a-59e6e3d720d9&quot;:{&quot;type&quot;:&quot;FIGURE_OBJECT&quot;,&quot;id&quot;:&quot;72d9272d-f1fa-485c-a05a-59e6e3d720d9&quot;,&quot;relativeTransform&quot;:{&quot;translate&quot;:{&quot;x&quot;:-3.9392976335402885,&quot;y&quot;:5.771774156793077},&quot;rotate&quot;:-0.38385040104778534},&quot;opacity&quot;:1,&quot;path&quot;:{&quot;type&quot;:&quot;ELLIPSE&quot;,&quot;size&quot;:{&quot;x&quot;:9.191450463200322,&quot;y&quot;:16.26614601337681}},&quot;pathStyles&quot;:[{&quot;type&quot;:&quot;FILL&quot;,&quot;fillStyle&quot;:&quot;rgba(54, 125, 59, 1)&quot;},{&quot;type&quot;:&quot;STROKE&quot;,&quot;strokeStyle&quot;:&quot;rgba(0,0,0,0)&quot;,&quot;lineWidth&quot;:1.2651830675484554,&quot;lineJoin&quot;:&quot;round&quot;}],&quot;isLocked&quot;:false,&quot;parent&quot;:{&quot;type&quot;:&quot;CHILD&quot;,&quot;parentId&quot;:&quot;35971065-e100-443c-8c39-907729735534&quot;,&quot;order&quot;:&quot;75&quot;}},&quot;1f7444da-2767-4863-9020-20e3dbfc0900&quot;:{&quot;type&quot;:&quot;FIGURE_OBJECT&quot;,&quot;id&quot;:&quot;1f7444da-2767-4863-9020-20e3dbfc0900&quot;,&quot;relativeTransform&quot;:{&quot;translate&quot;:{&quot;x&quot;:9.039655776299512,&quot;y&quot;:46.807931627682734},&quot;rotate&quot;:-0.48623208576535093,&quot;skewX&quot;:3.3937994737515686e-16},&quot;opacity&quot;:1,&quot;path&quot;:{&quot;type&quot;:&quot;ELLIPSE&quot;,&quot;size&quot;:{&quot;x&quot;:9.191450463200338,&quot;y&quot;:17.201572148588212}},&quot;pathStyles&quot;:[{&quot;type&quot;:&quot;FILL&quot;,&quot;fillStyle&quot;:&quot;rgba(54, 125, 59, 1)&quot;},{&quot;type&quot;:&quot;STROKE&quot;,&quot;strokeStyle&quot;:&quot;rgba(0,0,0,0)&quot;,&quot;lineWidth&quot;:1.2651830675484559,&quot;lineJoin&quot;:&quot;round&quot;}],&quot;isLocked&quot;:false,&quot;parent&quot;:{&quot;type&quot;:&quot;CHILD&quot;,&quot;parentId&quot;:&quot;35971065-e100-443c-8c39-907729735534&quot;,&quot;order&quot;:&quot;8&quot;}},&quot;ddb576f0-53e0-462e-94a6-5821842ebac0&quot;:{&quot;type&quot;:&quot;FIGURE_OBJECT&quot;,&quot;id&quot;:&quot;ddb576f0-53e0-462e-94a6-5821842ebac0&quot;,&quot;parent&quot;:{&quot;type&quot;:&quot;CHILD&quot;,&quot;parentId&quot;:&quot;115446be-439a-4edd-bc57-eda45f136531&quot;,&quot;order&quot;:&quot;995&quot;},&quot;relativeTransform&quot;:{&quot;translate&quot;:{&quot;x&quot;:0,&quot;y&quot;:0},&quot;rotate&quot;:0}},&quot;9d80ca90-7924-4516-bc8e-d0e7ba17fce3&quot;:{&quot;type&quot;:&quot;FIGURE_OBJECT&quot;,&quot;id&quot;:&quot;9d80ca90-7924-4516-bc8e-d0e7ba17fce3&quot;,&quot;relativeTransform&quot;:{&quot;translate&quot;:{&quot;x&quot;:-16.368003003807736,&quot;y&quot;:0},&quot;rotate&quot;:0},&quot;opacity&quot;:1,&quot;path&quot;:{&quot;type&quot;:&quot;POLY_LINE&quot;,&quot;points&quot;:[{&quot;x&quot;:-6.523754221455465,&quot;y&quot;:-47.0947228489789},{&quot;x&quot;:-6.523754221455462,&quot;y&quot;:-36.447702132689386},{&quot;x&quot;:-13.72409540092297,&quot;y&quot;:-19.102098996933982},{&quot;x&quot;:-7.531889724764395,&quot;y&quot;:-1.4273536330791419},{&quot;x&quot;:-12.61438312308572,&quot;y&quot;:19.35152746423506},{&quot;x&quot;:-1.1621418675920487,&quot;y&quot;:36.944535892495836},{&quot;x&quot;:3.593908719946834,&quot;y&quot;:43.43576419186916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05&quot;},&quot;connectorInfo&quot;:{&quot;connectedObjects&quot;:[],&quot;type&quot;:&quot;QUADRATIC&quot;,&quot;offset&quot;:{&quot;x&quot;:0,&quot;y&quot;:0},&quot;bending&quot;:0.1,&quot;firstElementIsHead&quot;:true,&quot;customized&quot;:true}},&quot;11cd04c5-dd7a-4a32-a4ea-ba4a8d4989a0&quot;:{&quot;type&quot;:&quot;FIGURE_OBJECT&quot;,&quot;id&quot;:&quot;11cd04c5-dd7a-4a32-a4ea-ba4a8d4989a0&quot;,&quot;relativeTransform&quot;:{&quot;translate&quot;:{&quot;x&quot;:17.304086094485985,&quot;y&quot;:-2.6165655332622357},&quot;rotate&quot;:0},&quot;opacity&quot;:1,&quot;path&quot;:{&quot;type&quot;:&quot;POLY_LINE&quot;,&quot;points&quot;:[{&quot;x&quot;:-40.651468141597775,&quot;y&quot;:-45.0812759724146},{&quot;x&quot;:-29.51706097996678,&quot;y&quot;:-31.764893447811026},{&quot;x&quot;:-11.062412353451947,&quot;y&quot;:-21.0848025898528},{&quot;x&quot;:-5.8079064203344455,&quot;y&quot;:-8.420884166699691},{&quot;x&quot;:4.8249962712337,&quot;y&quot;:2.6902344608032958},{&quot;x&quot;:25.63592789214611,&quot;y&quot;:12.83779012207003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1&quot;},&quot;pathMarkers&quot;:{},&quot;connectorInfo&quot;:{&quot;connectedObjects&quot;:[],&quot;type&quot;:&quot;CUBIC&quot;,&quot;offset&quot;:{&quot;x&quot;:0,&quot;y&quot;:0},&quot;bending&quot;:0.1,&quot;firstElementIsHead&quot;:true,&quot;customized&quot;:true}},&quot;b0c359ec-533d-4685-8732-809b940aaff1&quot;:{&quot;type&quot;:&quot;FIGURE_OBJECT&quot;,&quot;id&quot;:&quot;b0c359ec-533d-4685-8732-809b940aaff1&quot;,&quot;relativeTransform&quot;:{&quot;translate&quot;:{&quot;x&quot;:2.922354214027105,&quot;y&quot;:14.819727265696006},&quot;rotate&quot;:0},&quot;opacity&quot;:1,&quot;path&quot;:{&quot;type&quot;:&quot;POLY_LINE&quot;,&quot;points&quot;:[{&quot;x&quot;:-11.613737423902661,&quot;y&quot;:-47.29388095507919},{&quot;x&quot;:-6.5530051537088365,&quot;y&quot;:-30.80704004245158},{&quot;x&quot;:-9.532662461658372,&quot;y&quot;:-11.780569217073943},{&quot;x&quot;:-2.671574922758876,&quot;y&quot;:0.14989103472378862},{&quot;x&quot;:-2.9786840405573476,&quot;y&quot;:13.227940461258697},{&quot;x&quot;:3.5854208146943902,&quot;y&quot;:28.359106928024058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&quot;},&quot;connectorInfo&quot;:{&quot;connectedObjects&quot;:[],&quot;type&quot;:&quot;QUADRATIC&quot;,&quot;offset&quot;:{&quot;x&quot;:0,&quot;y&quot;:0},&quot;bending&quot;:0.1,&quot;firstElementIsHead&quot;:true,&quot;customized&quot;:true}},&quot;a46c42f2-2c86-47d3-8190-b98bed3a9e35&quot;:{&quot;type&quot;:&quot;FIGURE_OBJECT&quot;,&quot;id&quot;:&quot;a46c42f2-2c86-47d3-8190-b98bed3a9e35&quot;,&quot;relativeTransform&quot;:{&quot;translate&quot;:{&quot;x&quot;:0,&quot;y&quot;:0},&quot;rotate&quot;:0},&quot;opacity&quot;:1,&quot;path&quot;:{&quot;type&quot;:&quot;POLY_LINE&quot;,&quot;points&quot;:[{&quot;x&quot;:-1.5695013170796501,&quot;y&quot;:11.78037759431593},{&quot;x&quot;:5.768560256010118,&quot;y&quot;:16.46188368490298},{&quot;x&quot;:19.45903565935213,&quot;y&quot;:18.73921319894911},{&quot;x&quot;:25.871975118311553,&quot;y&quot;:20.528553675281454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25&quot;},&quot;connectorInfo&quot;:{&quot;connectedObjects&quot;:[],&quot;type&quot;:&quot;QUADRATIC&quot;,&quot;offset&quot;:{&quot;x&quot;:0,&quot;y&quot;:0},&quot;bending&quot;:0.1,&quot;firstElementIsHead&quot;:false,&quot;customized&quot;:true}},&quot;3fe3a5f0-2b8a-4327-aca9-10f8354d298f&quot;:{&quot;type&quot;:&quot;FIGURE_OBJECT&quot;,&quot;id&quot;:&quot;3fe3a5f0-2b8a-4327-aca9-10f8354d298f&quot;,&quot;relativeTransform&quot;:{&quot;translate&quot;:{&quot;x&quot;:14.070319454264329,&quot;y&quot;:34.99564008107258},&quot;rotate&quot;:0},&quot;opacity&quot;:1,&quot;path&quot;:{&quot;type&quot;:&quot;POLY_LINE&quot;,&quot;points&quot;:[{&quot;x&quot;:-7.487763552221156,&quot;y&quot;:8.252791494721118},{&quot;x&quot;:1.1890094794789132,&quot;y&quot;:12.596880130488099},{&quot;x&quot;:20.524210120161335,&quot;y&quot;:14.413233427034493},{&quot;x&quot;:35.145042341601844,&quot;y&quot;:33.02138317450499},{&quot;x&quot;:40.987025658118306,&quot;y&quot;:56.09268842902261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3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5d9e7429-e4da-4ebf-b1c0-4f2780e15466&quot;:{&quot;type&quot;:&quot;FIGURE_OBJECT&quot;,&quot;id&quot;:&quot;5d9e7429-e4da-4ebf-b1c0-4f2780e15466&quot;,&quot;relativeTransform&quot;:{&quot;translate&quot;:{&quot;x&quot;:47.86107409597347,&quot;y&quot;:21.75474097411197},&quot;rotate&quot;:0.5189654132236672},&quot;opacity&quot;:1,&quot;path&quot;:{&quot;type&quot;:&quot;POLY_LINE&quot;,&quot;points&quot;:[{&quot;x&quot;:44.8858394342776,&quot;y&quot;:13.494341536929314},{&quot;x&quot;:22.4429197171388,&quot;y&quot;:13.494341536929314},{&quot;x&quot;:2.83246699239029,&quot;y&quot;:-4.8087720293157945},{&quot;x&quot;:-15.154889360965393,&quot;y&quot;:-7.01356215537663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5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46a4c5fe-9ed0-4b48-a7dc-0029ae9d4402&quot;:{&quot;type&quot;:&quot;FIGURE_OBJECT&quot;,&quot;id&quot;:&quot;46a4c5fe-9ed0-4b48-a7dc-0029ae9d4402&quot;,&quot;relativeTransform&quot;:{&quot;translate&quot;:{&quot;x&quot;:-16.368003003807736,&quot;y&quot;:0},&quot;rotate&quot;:0},&quot;opacity&quot;:1,&quot;path&quot;:{&quot;type&quot;:&quot;POLY_LINE&quot;,&quot;points&quot;:[{&quot;x&quot;:-27.411713216374032,&quot;y&quot;:-77.49686691726123},{&quot;x&quot;:-17.563275234272542,&quot;y&quot;:-61.104711923398476},{&quot;x&quot;:-6.523754221455465,&quot;y&quot;:-47.0947228489789}],&quot;closed&quot;:false},&quot;pathStyles&quot;:[{&quot;type&quot;:&quot;FILL&quot;,&quot;fillStyle&quot;:&quot;rgba(0,0,0,0)&quot;},{&quot;type&quot;:&quot;STROKE&quot;,&quot;strokeStyle&quot;:&quot;rgba(54, 125, 59, 1)&quot;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55&quot;},&quot;connectorInfo&quot;:{&quot;connectedObjects&quot;:[],&quot;type&quot;:&quot;CUBIC&quot;,&quot;offset&quot;:{&quot;x&quot;:0,&quot;y&quot;:0},&quot;bending&quot;:0.1,&quot;firstElementIsHead&quot;:true,&quot;customized&quot;:true}},&quot;d52e9748-73af-4f66-8fef-b72540ab5c39&quot;:{&quot;type&quot;:&quot;FIGURE_OBJECT&quot;,&quot;id&quot;:&quot;d52e9748-73af-4f66-8fef-b72540ab5c39&quot;,&quot;relativeTransform&quot;:{&quot;translate&quot;:{&quot;x&quot;:-5.782714466816006,&quot;y&quot;:58.148125506657976},&quot;rotate&quot;:-1.5707963267948966},&quot;opacity&quot;:1,&quot;path&quot;:{&quot;type&quot;:&quot;POLY_LINE&quot;,&quot;points&quot;:[{&quot;x&quot;:-19.30238931673344,&quot;y&quot;:-1.7738143663592887},{&quot;x&quot;:-7.483328204893538,&quot;y&quot;:0.7186081433627614},{&quot;x&quot;:6.223931196095594,&quot;y&quot;:-2.1074195536336284},{&quot;x&quot;:14.744773591276257,&quot;y&quot;:-7.15708441714058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6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1.2246467991473532e-16,&quot;skewX&quot;:0,&quot;scale&quot;:{&quot;x&quot;:1,&quot;y&quot;:1}},&quot;xUnits&quot;:&quot;PATH_LENGTH&quot;,&quot;yUnits&quot;:&quot;STROKE_WIDTH&quot;,&quot;isPremium&quot;:false}},&quot;9f0a42f9-b52b-42df-8667-cf1c1ca6bebf&quot;:{&quot;type&quot;:&quot;FIGURE_OBJECT&quot;,&quot;id&quot;:&quot;9f0a42f9-b52b-42df-8667-cf1c1ca6bebf&quot;,&quot;relativeTransform&quot;:{&quot;translate&quot;:{&quot;x&quot;:17.001748621774105,&quot;y&quot;:53.04094617351624},&quot;rotate&quot;:0},&quot;opacity&quot;:1,&quot;path&quot;:{&quot;type&quot;:&quot;POLY_LINE&quot;,&quot;points&quot;:[{&quot;x&quot;:-10.418864861957791,&quot;y&quot;:-9.792656432996017},{&quot;x&quot;:-5.864205954522752,&quot;y&quot;:3.536970369935719},{&quot;x&quot;:-2.827766682899381,&quot;y&quot;:22.551541594917712},{&quot;x&quot;:6.811886604830112,&quot;y&quot;:37.84730826342822}],&quot;closed&quot;:false},&quot;pathStyles&quot;:[{&quot;type&quot;:&quot;FILL&quot;,&quot;fillStyle&quot;:&quot;rgba(0,0,0,0)&quot;},{&quot;type&quot;:&quot;STROKE&quot;,&quot;strokeStyle&quot;:&quot;rgba(54, 125, 59, 1)&quot;,&quot;lineWidth&quot;:2.9777073105613985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7&quot;},&quot;connectorInfo&quot;:{&quot;connectedObjects&quot;:[],&quot;type&quot;:&quot;QUADRATIC&quot;,&quot;offset&quot;:{&quot;x&quot;:0,&quot;y&quot;:0},&quot;bending&quot;:-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rotate&quot;:3.141592653589793,&quot;translate&quot;:{&quot;x&quot;:1,&quot;y&quot;:0}},&quot;xUnits&quot;:&quot;PATH_LENGTH&quot;,&quot;yUnits&quot;:&quot;STROKE_WIDTH&quot;,&quot;isPremium&quot;:false}},&quot;15a08e0c-ac26-45a7-9239-8dd37ea79668&quot;:{&quot;type&quot;:&quot;FIGURE_OBJECT&quot;,&quot;id&quot;:&quot;15a08e0c-ac26-45a7-9239-8dd37ea79668&quot;,&quot;relativeTransform&quot;:{&quot;translate&quot;:{&quot;x&quot;:39.5663608888668,&quot;y&quot;:32.351824637856424},&quot;rotate&quot;:0.603971641583138},&quot;opacity&quot;:1,&quot;path&quot;:{&quot;type&quot;:&quot;POLY_LINE&quot;,&quot;points&quot;:[{&quot;x&quot;:6.910716168042375,&quot;y&quot;:5.392197013012331},{&quot;x&quot;:-2.5209271775363793,&quot;y&quot;:-3.619380150282451},{&quot;x&quot;:-18.608211355296003,&quot;y&quot;:-1.8356068664085485}],&quot;closed&quot;:false},&quot;pathStyles&quot;:[{&quot;type&quot;:&quot;FILL&quot;,&quot;fillStyle&quot;:&quot;rgba(0,0,0,0)&quot;},{&quot;type&quot;:&quot;STROKE&quot;,&quot;strokeStyle&quot;:&quot;rgba(54, 125, 59, 1)&quot;,&quot;lineWidth&quot;:2.9777073105613994,&quot;lineJoin&quot;:&quot;round&quot;}],&quot;pathSmoothing&quot;:{&quot;type&quot;:&quot;CATMULL_SMOOTHING&quot;,&quot;smoothing&quot;:0.2},&quot;pathMarkers&quot;:{},&quot;isLocked&quot;:false,&quot;parent&quot;:{&quot;type&quot;:&quot;CHILD&quot;,&quot;parentId&quot;:&quot;ddb576f0-53e0-462e-94a6-5821842ebac0&quot;,&quot;order&quot;:&quot;8&quot;},&quot;connectorInfo&quot;:{&quot;connectedObjects&quot;:[],&quot;type&quot;:&quot;CUBIC&quot;,&quot;offset&quot;:{&quot;x&quot;:0,&quot;y&quot;:0},&quot;bending&quot;:0.1,&quot;firstElementIsHead&quot;:true,&quot;customized&quot;:true},&quot;pathPattern&quot;:{&quot;type&quot;:&quot;ROW&quot;,&quot;patternObject&quot;:{&quot;name&quot;:&quot;triangle&quot;,&quot;path&quot;:{&quot;type&quot;:&quot;SPLINE&quot;,&quot;spline&quot;:{&quot;points&quot;:[{&quot;x&quot;:0,&quot;y&quot;:0,&quot;isEndPoint&quot;:true},{&quot;x&quot;:1,&quot;y&quot;:0.5,&quot;isEndPoint&quot;:true},{&quot;x&quot;:1,&quot;y&quot;:-0.5,&quot;isEndPoint&quot;:true}],&quot;closed&quot;:true}},&quot;pathStyles&quot;:[{&quot;type&quot;:&quot;FILL&quot;,&quot;fillStyle&quot;:&quot;context-stroke&quot;}]},&quot;bending&quot;:true,&quot;patternTransform&quot;:{&quot;translate&quot;:{&quot;x&quot;:0,&quot;y&quot;:0},&quot;rotate&quot;:3.141592653589793,&quot;skewX&quot;:0,&quot;scale&quot;:{&quot;x&quot;:-1,&quot;y&quot;:1}},&quot;xUnits&quot;:&quot;PATH_LENGTH&quot;,&quot;yUnits&quot;:&quot;STROKE_WIDTH&quot;,&quot;isPremium&quot;:false}},&quot;e38ce072-ef79-4e60-aba2-75a7e9901640&quot;:{&quot;type&quot;:&quot;FIGURE_OBJECT&quot;,&quot;id&quot;:&quot;e38ce072-ef79-4e60-aba2-75a7e9901640&quot;,&quot;relativeTransform&quot;:{&quot;translate&quot;:{&quot;x&quot;:-16.07023227275139,&quot;y&quot;:-9.230892662740278},&quot;rotate&quot;:0},&quot;opacity&quot;:1,&quot;path&quot;:{&quot;type&quot;:&quot;POLY_LINE&quot;,&quot;points&quot;:[{&quot;x&quot;:-40.71054970263195,&quot;y&quot;:-94.86219652929103},{&quot;x&quot;:-34.15959361939691,&quot;y&quot;:-84.82656695877324},{&quot;x&quot;:-27.411713216374032,&quot;y&quot;:-68.56374498557702}],&quot;closed&quot;:false},&quot;pathStyles&quot;:[{&quot;type&quot;:&quot;FILL&quot;,&quot;fillStyle&quot;:&quot;rgba(0,0,0,0)&quot;},{&quot;type&quot;:&quot;STROKE&quot;,&quot;strokeStyle&quot;:{&quot;units&quot;:&quot;PATH_LENGTH&quot;,&quot;stops&quot;:{&quot;0&quot;:&quot;#367D3B00&quot;,&quot;1&quot;:&quot;#367D3B&quot;,&quot;0.45&quot;:&quot;#367D3B&quot;}},&quot;lineWidth&quot;:3.8710195037298187,&quot;lineJoin&quot;:&quot;round&quot;}],&quot;pathSmoothing&quot;:{&quot;type&quot;:&quot;CATMULL_SMOOTHING&quot;,&quot;smoothing&quot;:0.2},&quot;isLocked&quot;:false,&quot;parent&quot;:{&quot;type&quot;:&quot;CHILD&quot;,&quot;parentId&quot;:&quot;ddb576f0-53e0-462e-94a6-5821842ebac0&quot;,&quot;order&quot;:&quot;9&quot;},&quot;connectorInfo&quot;:{&quot;connectedObjects&quot;:[],&quot;type&quot;:&quot;CUBIC&quot;,&quot;offset&quot;:{&quot;x&quot;:0,&quot;y&quot;:0},&quot;bending&quot;:0.1,&quot;firstElementIsHead&quot;:true,&quot;customized&quot;:true}},&quot;1b686050-7e9e-4eb4-b9a0-ddd761ca9563&quot;:{&quot;id&quot;:&quot;1b686050-7e9e-4eb4-b9a0-ddd761ca9563&quot;,&quot;name&quot;:&quot;Upper respiratory tract (female, with head)&quot;,&quot;displayName&quot;:&quot;&quot;,&quot;type&quot;:&quot;FIGURE_OBJECT&quot;,&quot;relativeTransform&quot;:{&quot;translate&quot;:{&quot;x&quot;:359.3071622316751,&quot;y&quot;:-97.24846040504114},&quot;rotate&quot;:0,&quot;skewX&quot;:0,&quot;scale&quot;:{&quot;x&quot;:1,&quot;y&quot;:0.8600130040145475}},&quot;image&quot;:{&quot;url&quot;:&quot;https://icons.biorender.com/biorender/5d69790beb855600043805ca/5d6978deeb855600043805c6.png&quot;,&quot;isPremium&quot;:false,&quot;isOrgIcon&quot;:false,&quot;size&quot;:{&quot;x&quot;:200,&quot;y&quot;:277.15736040609136},&quot;fallbackUrl&quot;:&quot;sources/icons/5d69790beb855600043805ca/5d6978deeb855600043805c6.svg&quot;},&quot;source&quot;:{&quot;id&quot;:&quot;5d6978deeb855600043805c6&quot;,&quot;version&quot;:&quot;20190830192912&quot;,&quot;type&quot;:&quot;ASSETS&quot;},&quot;isPremium&quot;:false,&quot;parent&quot;:{&quot;type&quot;:&quot;CHILD&quot;,&quot;parentId&quot;:&quot;59a2bfdf-69c9-40d4-b941-a97e5d54f8a0&quot;,&quot;order&quot;:&quot;9&quot;}},&quot;7d64f260-98d7-47dc-8a60-ad49d6b50132&quot;:{&quot;id&quot;:&quot;7d64f260-98d7-47dc-8a60-ad49d6b50132&quot;,&quot;name&quot;:&quot;Pancreas&quot;,&quot;displayName&quot;:&quot;&quot;,&quot;type&quot;:&quot;FIGURE_OBJECT&quot;,&quot;relativeTransform&quot;:{&quot;translate&quot;:{&quot;x&quot;:-129.6321546237369,&quot;y&quot;:152.66064485687298},&quot;rotate&quot;:0,&quot;skewX&quot;:0,&quot;scale&quot;:{&quot;x&quot;:2.2314283129525863,&quot;y&quot;:2.2314283129525863}},&quot;image&quot;:{&quot;url&quot;:&quot;https://icons.biorender.com/biorender/5f47d32050c7a50028d146e0/20200827153852/image/5f47d32050c7a50028d146e0.png&quot;,&quot;isPremium&quot;:false,&quot;isOrgIcon&quot;:false,&quot;size&quot;:{&quot;x&quot;:100,&quot;y&quot;:74.82993197278913}},&quot;source&quot;:{&quot;id&quot;:&quot;5f47d32050c7a50028d146e0&quot;,&quot;version&quot;:&quot;20200827153852&quot;,&quot;type&quot;:&quot;ASSETS&quot;},&quot;isPremium&quot;:false,&quot;parent&quot;:{&quot;type&quot;:&quot;CHILD&quot;,&quot;parentId&quot;:&quot;59a2bfdf-69c9-40d4-b941-a97e5d54f8a0&quot;,&quot;order&quot;:&quot;95&quot;}},&quot;155a6ffa-8024-4d75-a6d4-86b1acb93110&quot;:{&quot;id&quot;:&quot;155a6ffa-8024-4d75-a6d4-86b1acb93110&quot;,&quot;name&quot;:&quot;Cancer cell&quot;,&quot;displayName&quot;:&quot;&quot;,&quot;type&quot;:&quot;FIGURE_OBJECT&quot;,&quot;relativeTransform&quot;:{&quot;translate&quot;:{&quot;x&quot;:100.34597005637826,&quot;y&quot;:155.19154007235483},&quot;rotate&quot;:0,&quot;skewX&quot;:0,&quot;scale&quot;:{&quot;x&quot;:1.0501292218376925,&quot;y&quot;:1.0501292218376925}},&quot;image&quot;:{&quot;url&quot;:&quot;https://icons.biorender.com/biorender/6153716fe75ac20029699eee/20211025190637/image/6153716fe75ac20029699eee.png&quot;,&quot;isPremium&quot;:false,&quot;isOrgIcon&quot;:false,&quot;size&quot;:{&quot;x&quot;:100,&quot;y&quot;:100.95238095238095}},&quot;source&quot;:{&quot;id&quot;:&quot;6153716fe75ac20029699eee&quot;,&quot;version&quot;:&quot;20211025190637&quot;,&quot;type&quot;:&quot;ASSETS&quot;},&quot;isPremium&quot;:false,&quot;parent&quot;:{&quot;type&quot;:&quot;CHILD&quot;,&quot;parentId&quot;:&quot;59a2bfdf-69c9-40d4-b941-a97e5d54f8a0&quot;,&quot;order&quot;:&quot;97&quot;}},&quot;a27a060c-0a7a-4e38-99a9-a9584eedc21c&quot;:{&quot;id&quot;:&quot;a27a060c-0a7a-4e38-99a9-a9584eedc21c&quot;,&quot;name&quot;:&quot;Kidney (cross-section 2)&quot;,&quot;displayName&quot;:&quot;&quot;,&quot;type&quot;:&quot;FIGURE_OBJECT&quot;,&quot;relativeTransform&quot;:{&quot;translate&quot;:{&quot;x&quot;:354.2464979748909,&quot;y&quot;:155.19155089531557},&quot;rotate&quot;:0,&quot;skewX&quot;:0,&quot;scale&quot;:{&quot;x&quot;:1,&quot;y&quot;:1}},&quot;image&quot;:{&quot;url&quot;:&quot;https://icons.biorender.com/biorender/5d16c6b3e988af0400fc312f/5d16c691e988af0400fc312c.png&quot;,&quot;isPremium&quot;:false,&quot;isOrgIcon&quot;:false,&quot;size&quot;:{&quot;x&quot;:150,&quot;y&quot;:207.14285714285714},&quot;fallbackUrl&quot;:&quot;sources/icons/5d16c6b3e988af0400fc312f/5d16c691e988af0400fc312c.svg&quot;},&quot;source&quot;:{&quot;id&quot;:&quot;5d16c691e988af0400fc312c&quot;,&quot;version&quot;:&quot;20190629020224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2900567"/>
  <p:tag name="TITLE" val="Untitled"/>
  <p:tag name="CREATORNAME" val="Sushma Jagan"/>
  <p:tag name="DATEINSERTED" val="173339291557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0b919c48-b62a-4648-a201-5dc92e302bc6&quot;:{&quot;id&quot;:&quot;0b919c48-b62a-4648-a201-5dc92e302bc6&quot;,&quot;name&quot;:&quot;Mouth (open)&quot;,&quot;displayName&quot;:&quot;&quot;,&quot;type&quot;:&quot;FIGURE_OBJECT&quot;,&quot;relativeTransform&quot;:{&quot;translate&quot;:{&quot;x&quot;:-121.54096581660332,&quot;y&quot;:-200.83198568061582},&quot;rotate&quot;:0,&quot;skewX&quot;:0,&quot;scale&quot;:{&quot;x&quot;:1,&quot;y&quot;:1}},&quot;image&quot;:{&quot;url&quot;:&quot;https://icons.biorender.com/biorender/6307993c68db6300285f1af5/20230320201431/image/6307993c68db6300285f1af5.png&quot;,&quot;isPremium&quot;:false,&quot;isOrgIcon&quot;:false,&quot;size&quot;:{&quot;x&quot;:150,&quot;y&quot;:202.02020202020202}},&quot;source&quot;:{&quot;id&quot;:&quot;6307993c68db6300285f1af5&quot;,&quot;version&quot;:&quot;20230320201431&quot;,&quot;type&quot;:&quot;ASSETS&quot;},&quot;isPremium&quot;:false,&quot;parent&quot;:{&quot;type&quot;:&quot;CHILD&quot;,&quot;parentId&quot;:&quot;59a2bfdf-69c9-40d4-b941-a97e5d54f8a0&quot;,&quot;order&quot;:&quot;5&quot;}},&quot;b9f46db5-012d-4e33-994a-fbf6d9942d40&quot;:{&quot;relativeTransform&quot;:{&quot;translate&quot;:{&quot;x&quot;:60.77048290830169,&quot;y&quot;:-223.40387933227072},&quot;rotate&quot;:0,&quot;skewX&quot;:0,&quot;scale&quot;:{&quot;x&quot;:1,&quot;y&quot;:1}},&quot;type&quot;:&quot;FIGURE_OBJECT&quot;,&quot;id&quot;:&quot;b9f46db5-012d-4e33-994a-fbf6d9942d40&quot;,&quot;name&quot;:&quot;Skin cancer (superficial spreading melanoma)&quot;,&quot;displayName&quot;:&quot;Skin cancer (superficial spreading melanoma)&quot;,&quot;opacity&quot;:1,&quot;source&quot;:{&quot;id&quot;:&quot;5da8c690ff22c000828bf0c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7&quot;},&quot;isPremium&quot;:true},&quot;5f55689a-e859-419c-a84f-8203f755c628&quot;:{&quot;type&quot;:&quot;FIGURE_OBJECT&quot;,&quot;id&quot;:&quot;5f55689a-e859-419c-a84f-8203f755c628&quot;,&quot;relativeTransform&quot;:{&quot;translate&quot;:{&quot;x&quot;:-2.127556956592059,&quot;y&quot;:-4.508224705406008},&quot;rotate&quot;:0,&quot;skewX&quot;:0,&quot;scale&quot;:{&quot;x&quot;:1,&quot;y&quot;:1}},&quot;opacity&quot;:1,&quot;path&quot;:{&quot;type&quot;:&quot;ELLIPSE&quot;,&quot;size&quot;:{&quot;x&quot;:91.65220523575192,&quot;y&quot;:90.98355058918798}},&quot;pathStyles&quot;:[{&quot;type&quot;:&quot;FILL&quot;,&quot;fillStyle&quot;:&quot;rgba(234, 208, 183, 1)&quot;},{&quot;type&quot;:&quot;STROKE&quot;,&quot;strokeStyle&quot;:&quot;#95AAD3&quot;,&quot;lineWidth&quot;:0,&quot;lineJoin&quot;:&quot;round&quot;}],&quot;isLocked&quot;:false,&quot;parent&quot;:{&quot;type&quot;:&quot;CHILD&quot;,&quot;parentId&quot;:&quot;b9f46db5-012d-4e33-994a-fbf6d9942d40&quot;,&quot;order&quot;:&quot;2&quot;}},&quot;cbbb4b6f-acf0-4a28-8ee8-7c2f20941fee&quot;:{&quot;type&quot;:&quot;FIGURE_OBJECT&quot;,&quot;id&quot;:&quot;cbbb4b6f-acf0-4a28-8ee8-7c2f20941fee&quot;,&quot;name&quot;:&quot;Skin cancer (superficial spreading melanoma)&quot;,&quot;relativeTransform&quot;:{&quot;translate&quot;:{&quot;x&quot;:0,&quot;y&quot;:7.105427357601002e-15},&quot;rotate&quot;:0,&quot;skewX&quot;:0,&quot;scale&quot;:{&quot;x&quot;:0.4,&quot;y&quot;:0.4000000000000001}},&quot;opacity&quot;:1,&quot;image&quot;:{&quot;url&quot;:&quot;https://icons.biorender.com/biorender/5adf48bd88997600147d34f2/skin-cancer-superficial-spreading-melanoma.png&quot;,&quot;fallbackUrl&quot;:&quot;https://res.cloudinary.com/dlcjuc3ej/image/upload/v1524582584/fwpn792rah93wfypsebo.svg#/keystone/api/icons/5adf48bd88997600147d34f2/skin-cancer-superficial-spreading-melanoma.svg&quot;,&quot;size&quot;:{&quot;x&quot;:250,&quot;y&quot;:250},&quot;isPremium&quot;:false},&quot;source&quot;:{&quot;id&quot;:&quot;5adf487e88997600147d34ef&quot;,&quot;type&quot;:&quot;ASSETS&quot;},&quot;pathStyles&quot;:[{&quot;type&quot;:&quot;FILL&quot;,&quot;fillStyle&quot;:&quot;rgb(0,0,0)&quot;}],&quot;isLocked&quot;:false,&quot;parent&quot;:{&quot;type&quot;:&quot;CHILD&quot;,&quot;parentId&quot;:&quot;b9f46db5-012d-4e33-994a-fbf6d9942d40&quot;,&quot;order&quot;:&quot;5&quot;}},&quot;7dee6b5a-1ae6-444c-b94c-134931b3b389&quot;:{&quot;id&quot;:&quot;7dee6b5a-1ae6-444c-b94c-134931b3b389&quot;,&quot;name&quot;:&quot;Ovary&quot;,&quot;displayName&quot;:&quot;&quot;,&quot;type&quot;:&quot;FIGURE_OBJECT&quot;,&quot;relativeTransform&quot;:{&quot;translate&quot;:{&quot;x&quot;:185.77014432989694,&quot;y&quot;:-223.40437689059956},&quot;rotate&quot;:0,&quot;skewX&quot;:0,&quot;scale&quot;:{&quot;x&quot;:1,&quot;y&quot;:1}},&quot;image&quot;:{&quot;url&quot;:&quot;https://icons.biorender.com/biorender/5ccc2dda1caa3133000343b5/5bff01d81189151200cf8488.png&quot;,&quot;isPremium&quot;:true,&quot;isOrgIcon&quot;:false,&quot;size&quot;:{&quot;x&quot;:150,&quot;y&quot;:100},&quot;fallbackUrl&quot;:&quot;sources/icons/5ccc2dda1caa3133000343b5/5bff01d81189151200cf8488.svg&quot;},&quot;source&quot;:{&quot;id&quot;:&quot;5bff01d81189151200cf8488&quot;,&quot;version&quot;:&quot;20190503120213&quot;,&quot;type&quot;:&quot;ASSETS&quot;},&quot;isPremium&quot;:true,&quot;parent&quot;:{&quot;type&quot;:&quot;CHILD&quot;,&quot;parentId&quot;:&quot;59a2bfdf-69c9-40d4-b941-a97e5d54f8a0&quot;,&quot;order&quot;:&quot;8&quot;}},&quot;d4e29972-86ee-4070-96da-1581f98d1008&quot;:{&quot;relativeTransform&quot;:{&quot;translate&quot;:{&quot;x&quot;:375.41810951395894,&quot;y&quot;:106.48394075369944},&quot;rotate&quot;:0,&quot;skewX&quot;:0,&quot;scale&quot;:{&quot;x&quot;:1,&quot;y&quot;:1}},&quot;type&quot;:&quot;FIGURE_OBJECT&quot;,&quot;id&quot;:&quot;d4e29972-86ee-4070-96da-1581f98d1008&quot;,&quot;parent&quot;:{&quot;type&quot;:&quot;CHILD&quot;,&quot;parentId&quot;:&quot;59a2bfdf-69c9-40d4-b941-a97e5d54f8a0&quot;,&quot;order&quot;:&quot;9&quot;},&quot;name&quot;:&quot;Brain (lateral, female)&quot;,&quot;displayName&quot;:&quot;Brain (lateral, female)&quot;,&quot;source&quot;:{&quot;id&quot;:&quot;60b684b345b74700a52c3ef6&quot;,&quot;type&quot;:&quot;ASSETS&quot;},&quot;isPremium&quot;:true},&quot;d8897c08-f960-414e-a98d-5cc5a88a1e65&quot;:{&quot;type&quot;:&quot;FIGURE_OBJECT&quot;,&quot;id&quot;:&quot;d8897c08-f960-414e-a98d-5cc5a88a1e65&quot;,&quot;name&quot;:&quot;Brain (lateral view)&quot;,&quot;relativeTransform&quot;:{&quot;translate&quot;:{&quot;x&quot;:-512.503036606947,&quot;y&quot;:-135.6268333521465},&quot;rotate&quot;:0.07585421906382482,&quot;skewX&quot;:-5.093861028639929e-17,&quot;scale&quot;:{&quot;x&quot;:0.29178407555458336,&quot;y&quot;:0.2917840755545836}},&quot;opacity&quot;:1,&quot;image&quot;:{&quot;url&quot;:&quot;https://icons.biorender.com/biorender/5a0dfa6b20abdb0014d893cb/20180704194138/image/brain-lateral-view.png&quot;,&quot;fallbackUrl&quot;:&quot;https://res.cloudinary.com/dlcjuc3ej/image/upload/v1530733298/ncejgckecxixbm3o4xez.svg#/keystone/api/icons/5a0dfa6b20abdb0014d893cb/20180704194138/image/brain-lateral-view.svg&quot;,&quot;size&quot;:{&quot;x&quot;:291,&quot;y&quot;:245},&quot;isPremium&quot;:false,&quot;isPacked&quot;:true},&quot;source&quot;:{&quot;id&quot;:&quot;5a0dfa6b20abdb0014d893cb&quot;,&quot;type&quot;:&quot;ASSETS&quot;},&quot;pathStyles&quot;:[{&quot;type&quot;:&quot;FILL&quot;,&quot;fillStyle&quot;:&quot;rgb(0,0,0)&quot;}],&quot;isLocked&quot;:false,&quot;parent&quot;:{&quot;type&quot;:&quot;CHILD&quot;,&quot;parentId&quot;:&quot;d4e29972-86ee-4070-96da-1581f98d1008&quot;,&quot;order&quot;:&quot;5&quot;}},&quot;6d74b46b-ccde-45fd-b770-8209009215c0&quot;:{&quot;id&quot;:&quot;6d74b46b-ccde-45fd-b770-8209009215c0&quot;,&quot;name&quot;:&quot;Adult female head (lateral, hairless)&quot;,&quot;type&quot;:&quot;FIGURE_OBJECT&quot;,&quot;relativeTransform&quot;:{&quot;translate&quot;:{&quot;x&quot;:-509.86911382065006,&quot;y&quot;:-94.61923109583012},&quot;rotate&quot;:0,&quot;skewX&quot;:0,&quot;scale&quot;:{&quot;x&quot;:1.5522388395118654,&quot;y&quot;:1.5522388395118663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d4e29972-86ee-4070-96da-1581f98d1008&quot;,&quot;order&quot;:&quot;2&quot;}},&quot;a29c19fa-204e-4ec3-8587-92071c4732ea&quot;:{&quot;id&quot;:&quot;a29c19fa-204e-4ec3-8587-92071c4732ea&quot;,&quot;name&quot;:&quot;Larynx (anterior)&quot;,&quot;displayName&quot;:&quot;&quot;,&quot;type&quot;:&quot;FIGURE_OBJECT&quot;,&quot;relativeTransform&quot;:{&quot;translate&quot;:{&quot;x&quot;:35.770081931633186,&quot;y&quot;:21.910351812601746},&quot;rotate&quot;:0,&quot;skewX&quot;:0,&quot;scale&quot;:{&quot;x&quot;:1,&quot;y&quot;:1}},&quot;image&quot;:{&quot;url&quot;:&quot;https://icons.biorender.com/biorender/5e977e96b8c1810028777536/5e973acab8c18100287774e1.png&quot;,&quot;isPremium&quot;:false,&quot;isOrgIcon&quot;:false,&quot;size&quot;:{&quot;x&quot;:150,&quot;y&quot;:243.46504559270517},&quot;fallbackUrl&quot;:&quot;sources/icons/5e977e96b8c1810028777536/5e973acab8c18100287774e1.svg&quot;},&quot;source&quot;:{&quot;id&quot;:&quot;5e973acab8c18100287774e1&quot;,&quot;version&quot;:&quot;20200415165423&quot;,&quot;type&quot;:&quot;ASSETS&quot;},&quot;isPremium&quot;:false,&quot;parent&quot;:{&quot;type&quot;:&quot;CHILD&quot;,&quot;parentId&quot;:&quot;59a2bfdf-69c9-40d4-b941-a97e5d54f8a0&quot;,&quot;order&quot;:&quot;95&quot;}},&quot;b3d8ee66-dae5-4f5e-856e-36694fdfea84&quot;:{&quot;id&quot;:&quot;b3d8ee66-dae5-4f5e-856e-36694fdfea84&quot;,&quot;name&quot;:&quot;Bone marrow (femur, red)&quot;,&quot;displayName&quot;:&quot;&quot;,&quot;type&quot;:&quot;FIGURE_OBJECT&quot;,&quot;relativeTransform&quot;:{&quot;translate&quot;:{&quot;x&quot;:210.769509857117,&quot;y&quot;:40.51364644092513},&quot;rotate&quot;:0,&quot;skewX&quot;:0,&quot;scale&quot;:{&quot;x&quot;:1,&quot;y&quot;:1}},&quot;image&quot;:{&quot;url&quot;:&quot;https://icons.biorender.com/biorender/5c0ab80f3fbb901200f2abee/20181207181316/image/5c0ab80f3fbb901200f2abee.png&quot;,&quot;isPremium&quot;:false,&quot;isOrgIcon&quot;:false,&quot;size&quot;:{&quot;x&quot;:100,&quot;y&quot;:242.01183431952663}},&quot;source&quot;:{&quot;id&quot;:&quot;5c0ab80f3fbb901200f2abee&quot;,&quot;version&quot;:&quot;20181207181316&quot;,&quot;type&quot;:&quot;ASSETS&quot;},&quot;isPremium&quot;:false,&quot;parent&quot;:{&quot;type&quot;:&quot;CHILD&quot;,&quot;parentId&quot;:&quot;59a2bfdf-69c9-40d4-b941-a97e5d54f8a0&quot;,&quot;order&quot;:&quot;97&quot;}},&quot;b69e617d-41b9-4f13-8196-a5c808fe05cb&quot;:{&quot;id&quot;:&quot;b69e617d-41b9-4f13-8196-a5c808fe05cb&quot;,&quot;name&quot;:&quot;Upper respiratory tract (nasal septum) &quot;,&quot;displayName&quot;:&quot;&quot;,&quot;type&quot;:&quot;FIGURE_OBJECT&quot;,&quot;relativeTransform&quot;:{&quot;translate&quot;:{&quot;x&quot;:-348.99620184481813,&quot;y&quot;:-155.68769593563482},&quot;rotate&quot;:0,&quot;skewX&quot;:0,&quot;scale&quot;:{&quot;x&quot;:1,&quot;y&quot;:1}},&quot;image&quot;:{&quot;url&quot;:&quot;https://icons.biorender.com/biorender/60c8f32e745587002869cdb8/60c8e69696c69f00286355dc.png&quot;,&quot;isPremium&quot;:false,&quot;isOrgIcon&quot;:false,&quot;size&quot;:{&quot;x&quot;:200,&quot;y&quot;:292.3076923076923},&quot;fallbackUrl&quot;:&quot;sources/icons/60c8f32e745587002869cdb8/60c8e69696c69f00286355dc.svg&quot;},&quot;source&quot;:{&quot;id&quot;:&quot;60c8e69696c69f00286355dc&quot;,&quot;version&quot;:&quot;20210615183540&quot;,&quot;type&quot;:&quot;ASSETS&quot;},&quot;isPremium&quot;:false,&quot;parent&quot;:{&quot;type&quot;:&quot;CHILD&quot;,&quot;parentId&quot;:&quot;59a2bfdf-69c9-40d4-b941-a97e5d54f8a0&quot;,&quot;order&quot;:&quot;98&quot;}},&quot;6e0cbbfb-a66c-46a8-8940-63166fa084c3&quot;:{&quot;id&quot;:&quot;6e0cbbfb-a66c-46a8-8940-63166fa084c3&quot;,&quot;name&quot;:&quot;Mouth (open, viral pharyngitis)&quot;,&quot;displayName&quot;:&quot;&quot;,&quot;type&quot;:&quot;FIGURE_OBJECT&quot;,&quot;relativeTransform&quot;:{&quot;translate&quot;:{&quot;x&quot;:-323.99640965816593,&quot;y&quot;:130.80119455371675},&quot;rotate&quot;:0,&quot;skewX&quot;:0,&quot;scale&quot;:{&quot;x&quot;:1,&quot;y&quot;:1}},&quot;image&quot;:{&quot;url&quot;:&quot;https://icons.biorender.com/biorender/62ffa1140b0c6a0028194d97/62ff9fcb0b0c6a0028194d91.png&quot;,&quot;isPremium&quot;:true,&quot;isOrgIcon&quot;:false,&quot;size&quot;:{&quot;x&quot;:150,&quot;y&quot;:206.18374558303887},&quot;fallbackUrl&quot;:&quot;sources/icons/62ffa1140b0c6a0028194d97/62ff9fcb0b0c6a0028194d91.svg&quot;},&quot;source&quot;:{&quot;id&quot;:&quot;62ff9fcb0b0c6a0028194d91&quot;,&quot;version&quot;:&quot;20220819144120&quot;,&quot;type&quot;:&quot;ASSETS&quot;},&quot;isPremium&quot;:true,&quot;parent&quot;:{&quot;type&quot;:&quot;CHILD&quot;,&quot;parentId&quot;:&quot;59a2bfdf-69c9-40d4-b941-a97e5d54f8a0&quot;,&quot;order&quot;:&quot;99&quot;}},&quot;807de05c-6961-4a63-b2ab-88af487324c0&quot;:{&quot;id&quot;:&quot;807de05c-6961-4a63-b2ab-88af487324c0&quot;,&quot;name&quot;:&quot;Swallowing (inflamed)&quot;,&quot;displayName&quot;:&quot;&quot;,&quot;type&quot;:&quot;FIGURE_OBJECT&quot;,&quot;relativeTransform&quot;:{&quot;translate&quot;:{&quot;x&quot;:379.99958817145966,&quot;y&quot;:40.514214087086316},&quot;rotate&quot;:0,&quot;skewX&quot;:0,&quot;scale&quot;:{&quot;x&quot;:1,&quot;y&quot;:1}},&quot;image&quot;:{&quot;url&quot;:&quot;https://icons.biorender.com/biorender/6308d812f9a8100027bd08f0/20220826185731/image/6308d812f9a8100027bd08f0.png&quot;,&quot;isPremium&quot;:false,&quot;isOrgIcon&quot;:false,&quot;size&quot;:{&quot;x&quot;:200,&quot;y&quot;:320}},&quot;source&quot;:{&quot;id&quot;:&quot;6308d812f9a8100027bd08f0&quot;,&quot;version&quot;:&quot;20220826185731&quot;,&quot;type&quot;:&quot;ASSETS&quot;},&quot;isPremium&quot;:false,&quot;parent&quot;:{&quot;type&quot;:&quot;CHILD&quot;,&quot;parentId&quot;:&quot;59a2bfdf-69c9-40d4-b941-a97e5d54f8a0&quot;,&quot;order&quot;:&quot;995&quot;}}}}"/>
  <p:tag name="TRANSPARENTBACKGROUND" val="false"/>
  <p:tag name="VERSION" val="1733394024461"/>
  <p:tag name="TITLE" val="Untitled"/>
  <p:tag name="CREATORNAME" val="Sushma Jagan"/>
  <p:tag name="DATEINSERTED" val="173339403987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7d2325c9-8e31-4623-a779-6a2efa7a007f&quot;:{&quot;id&quot;:&quot;7d2325c9-8e31-4623-a779-6a2efa7a007f&quot;,&quot;name&quot;:&quot;Breast (sagittal cut)&quot;,&quot;displayName&quot;:&quot;&quot;,&quot;type&quot;:&quot;FIGURE_OBJECT&quot;,&quot;relativeTransform&quot;:{&quot;translate&quot;:{&quot;x&quot;:-309.2195629161586,&quot;y&quot;:-168.47823673938302},&quot;rotate&quot;:0,&quot;skewX&quot;:0,&quot;scale&quot;:{&quot;x&quot;:1.738770480689503,&quot;y&quot;:1.6488031153596345}},&quot;image&quot;:{&quot;url&quot;:&quot;https://icons.biorender.com/biorender/5e53f03d6227cb002882ff53/20200224154945/image/5e53f03d6227cb002882ff53.png&quot;,&quot;isPremium&quot;:false,&quot;isOrgIcon&quot;:false,&quot;size&quot;:{&quot;x&quot;:150,&quot;y&quot;:195}},&quot;source&quot;:{&quot;id&quot;:&quot;5e53f03d6227cb002882ff53&quot;,&quot;version&quot;:&quot;20200224154945&quot;,&quot;type&quot;:&quot;ASSETS&quot;},&quot;isPremium&quot;:false,&quot;parent&quot;:{&quot;type&quot;:&quot;CHILD&quot;,&quot;parentId&quot;:&quot;59a2bfdf-69c9-40d4-b941-a97e5d54f8a0&quot;,&quot;order&quot;:&quot;5&quot;}},&quot;87bbcba6-6dba-4985-8a90-5b533af2c35f&quot;:{&quot;id&quot;:&quot;87bbcba6-6dba-4985-8a90-5b533af2c35f&quot;,&quot;name&quot;:&quot;Liver&quot;,&quot;displayName&quot;:&quot;&quot;,&quot;type&quot;:&quot;FIGURE_OBJECT&quot;,&quot;relativeTransform&quot;:{&quot;translate&quot;:{&quot;x&quot;:245.4422175654071,&quot;y&quot;:-168.47805398747528},&quot;rotate&quot;:0,&quot;skewX&quot;:0,&quot;scale&quot;:{&quot;x&quot;:3.09174124391946,&quot;y&quot;:3.09174124391946}},&quot;image&quot;:{&quot;url&quot;:&quot;https://icons.biorender.com/biorender/5db9d9c7c9e7d80004b85ab3/20191030184544/image/5db9d9c7c9e7d80004b85ab3.png&quot;,&quot;isPremium&quot;:false,&quot;isOrgIcon&quot;:false,&quot;size&quot;:{&quot;x&quot;:125,&quot;y&quot;:84.63541666666666}},&quot;source&quot;:{&quot;id&quot;:&quot;5db9d9c7c9e7d80004b85ab3&quot;,&quot;version&quot;:&quot;20191030184544&quot;,&quot;type&quot;:&quot;ASSETS&quot;},&quot;isPremium&quot;:false,&quot;parent&quot;:{&quot;type&quot;:&quot;CHILD&quot;,&quot;parentId&quot;:&quot;59a2bfdf-69c9-40d4-b941-a97e5d54f8a0&quot;,&quot;order&quot;:&quot;7&quot;}},&quot;f98a4de6-2f0b-48fc-a410-c4ce740cdf46&quot;:{&quot;id&quot;:&quot;f98a4de6-2f0b-48fc-a410-c4ce740cdf46&quot;,&quot;name&quot;:&quot;Large intestine&quot;,&quot;displayName&quot;:&quot;&quot;,&quot;type&quot;:&quot;FIGURE_OBJECT&quot;,&quot;relativeTransform&quot;:{&quot;translate&quot;:{&quot;x&quot;:273.27546368672995,&quot;y&quot;:130.95096536290572},&quot;rotate&quot;:-1.5707963267948966,&quot;skewX&quot;:0,&quot;scale&quot;:{&quot;x&quot;:1.8489424035481385,&quot;y&quot;:2.0764787852409152}},&quot;image&quot;:{&quot;url&quot;:&quot;https://icons.biorender.com/biorender/5c7898579677513300a48d72/20211210202524/image/5c7898579677513300a48d72.png&quot;,&quot;isPremium&quot;:false,&quot;isOrgIcon&quot;:false,&quot;size&quot;:{&quot;x&quot;:150,&quot;y&quot;:177.07581227436825},&quot;fallbackUrl&quot;:&quot;sources/icons/5c7898579677513300a48d72/20211210202524/image/5c7898579677513300a48d72.svg&quot;},&quot;source&quot;:{&quot;id&quot;:&quot;5c7898579677513300a48d72&quot;,&quot;version&quot;:&quot;20211210202524&quot;,&quot;type&quot;:&quot;ASSETS&quot;},&quot;isPremium&quot;:false,&quot;parent&quot;:{&quot;type&quot;:&quot;CHILD&quot;,&quot;parentId&quot;:&quot;59a2bfdf-69c9-40d4-b941-a97e5d54f8a0&quot;,&quot;order&quot;:&quot;8&quot;}},&quot;fab6ea1e-c6f6-414b-b6fa-a90046de0ab0&quot;:{&quot;relativeTransform&quot;:{&quot;translate&quot;:{&quot;x&quot;:-109.80510194569075,&quot;y&quot;:142.28864495468827},&quot;rotate&quot;:-1.570796326794897,&quot;skewX&quot;:0,&quot;scale&quot;:{&quot;x&quot;:1,&quot;y&quot;:1}},&quot;type&quot;:&quot;FIGURE_OBJECT&quot;,&quot;id&quot;:&quot;fab6ea1e-c6f6-414b-b6fa-a90046de0ab0&quot;,&quot;name&quot;:&quot;Liver with gallbladder and biliary tree (human, anterior)&quot;,&quot;displayName&quot;:&quot;Liver with gallbladder and biliary tree (human, anterior)&quot;,&quot;opacity&quot;:1,&quot;source&quot;:{&quot;id&quot;:&quot;5db9dad50823790081f53cdb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9&quot;},&quot;isPremium&quot;:true},&quot;45e65e05-1049-480f-9008-4b112468f280&quot;:{&quot;type&quot;:&quot;FIGURE_OBJECT&quot;,&quot;id&quot;:&quot;45e65e05-1049-480f-9008-4b112468f280&quot;,&quot;name&quot;:&quot;Gallbladder with biliary tree &quot;,&quot;relativeTransform&quot;:{&quot;translate&quot;:{&quot;x&quot;:-10.472860527243503,&quot;y&quot;:-5.81706303301965e-14},&quot;rotate&quot;:0,&quot;skewX&quot;:2.7687713572558748e-17,&quot;scale&quot;:{&quot;x&quot;:0.5527801646355422,&quot;y&quot;:0.551428623890712}},&quot;opacity&quot;:1,&quot;image&quot;:{&quot;url&quot;:&quot;https://icons.biorender.com/biorender/5db9d835c9e7d80004b85aab/20191030183706/image/gallbladder-with-biliary-tree.png&quot;,&quot;fallbackUrl&quot;:&quot;https://res.cloudinary.com/dlcjuc3ej/image/upload/v1572460626/ekqnbuwbjha39ax2o4zg.svg#/keystone/api/icons/5db9d835c9e7d80004b85aab/20191030183706/image/gallbladder-with-biliary-tree.svg&quot;,&quot;size&quot;:{&quot;x&quot;:408,&quot;y&quot;:350},&quot;isPremium&quot;:false},&quot;source&quot;:{&quot;id&quot;:&quot;5db9d835c9e7d80004b85aab&quot;,&quot;type&quot;:&quot;ASSETS&quot;},&quot;pathStyles&quot;:[{&quot;type&quot;:&quot;FILL&quot;,&quot;fillStyle&quot;:&quot;rgb(0,0,0)&quot;}],&quot;isLocked&quot;:false,&quot;parent&quot;:{&quot;type&quot;:&quot;CHILD&quot;,&quot;parentId&quot;:&quot;fab6ea1e-c6f6-414b-b6fa-a90046de0ab0&quot;,&quot;order&quot;:&quot;2&quot;}},&quot;75bb4219-6c1f-46ea-8a16-2f8ddf61f41e&quot;:{&quot;type&quot;:&quot;FIGURE_OBJECT&quot;,&quot;id&quot;:&quot;75bb4219-6c1f-46ea-8a16-2f8ddf61f41e&quot;,&quot;name&quot;:&quot;Liver&quot;,&quot;relativeTransform&quot;:{&quot;translate&quot;:{&quot;x&quot;:-7.77472491220063e-14,&quot;y&quot;:-6.716080557139399},&quot;rotate&quot;:0,&quot;skewX&quot;:2.7755575615628756e-17,&quot;scale&quot;:{&quot;x&quot;:1.3263896699713866,&quot;y&quot;:1.326389669971387}},&quot;opacity&quot;:0.58,&quot;image&quot;:{&quot;url&quot;:&quot;https://icons.biorender.com/biorender/5db9d9c7c9e7d80004b85ab3/20191030184544/image/liver.png&quot;,&quot;fallbackUrl&quot;:&quot;https://res.cloudinary.com/dlcjuc3ej/image/upload/v1572461144/bnk55uvp4hjnpf9hmlkm.svg#/keystone/api/icons/5db9d9c7c9e7d80004b85ab3/20191030184544/image/liver.svg&quot;,&quot;size&quot;:{&quot;x&quot;:192,&quot;y&quot;:130},&quot;isPremium&quot;:false},&quot;source&quot;:{&quot;id&quot;:&quot;5db9d9c7c9e7d80004b85ab3&quot;,&quot;type&quot;:&quot;ASSETS&quot;},&quot;pathStyles&quot;:[{&quot;type&quot;:&quot;FILL&quot;,&quot;fillStyle&quot;:&quot;rgb(0,0,0)&quot;}],&quot;isLocked&quot;:false,&quot;parent&quot;:{&quot;type&quot;:&quot;CHILD&quot;,&quot;parentId&quot;:&quot;fab6ea1e-c6f6-414b-b6fa-a90046de0ab0&quot;,&quot;order&quot;:&quot;5&quot;}}}}"/>
  <p:tag name="TRANSPARENTBACKGROUND" val="false"/>
  <p:tag name="VERSION" val="1733391012086"/>
  <p:tag name="TITLE" val="Untitled"/>
  <p:tag name="CREATORNAME" val="Sushma Jagan"/>
  <p:tag name="DATEINSERTED" val="173339102742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0b919c48-b62a-4648-a201-5dc92e302bc6&quot;:{&quot;id&quot;:&quot;0b919c48-b62a-4648-a201-5dc92e302bc6&quot;,&quot;name&quot;:&quot;Mouth (open)&quot;,&quot;displayName&quot;:&quot;&quot;,&quot;type&quot;:&quot;FIGURE_OBJECT&quot;,&quot;relativeTransform&quot;:{&quot;translate&quot;:{&quot;x&quot;:-121.54096581660332,&quot;y&quot;:-200.83198568061582},&quot;rotate&quot;:0,&quot;skewX&quot;:0,&quot;scale&quot;:{&quot;x&quot;:1,&quot;y&quot;:1}},&quot;image&quot;:{&quot;url&quot;:&quot;https://icons.biorender.com/biorender/6307993c68db6300285f1af5/20230320201431/image/6307993c68db6300285f1af5.png&quot;,&quot;isPremium&quot;:false,&quot;isOrgIcon&quot;:false,&quot;size&quot;:{&quot;x&quot;:150,&quot;y&quot;:202.02020202020202}},&quot;source&quot;:{&quot;id&quot;:&quot;6307993c68db6300285f1af5&quot;,&quot;version&quot;:&quot;20230320201431&quot;,&quot;type&quot;:&quot;ASSETS&quot;},&quot;isPremium&quot;:false,&quot;parent&quot;:{&quot;type&quot;:&quot;CHILD&quot;,&quot;parentId&quot;:&quot;59a2bfdf-69c9-40d4-b941-a97e5d54f8a0&quot;,&quot;order&quot;:&quot;5&quot;}},&quot;b9f46db5-012d-4e33-994a-fbf6d9942d40&quot;:{&quot;relativeTransform&quot;:{&quot;translate&quot;:{&quot;x&quot;:60.77048290830169,&quot;y&quot;:-223.40387933227072},&quot;rotate&quot;:0,&quot;skewX&quot;:0,&quot;scale&quot;:{&quot;x&quot;:1,&quot;y&quot;:1}},&quot;type&quot;:&quot;FIGURE_OBJECT&quot;,&quot;id&quot;:&quot;b9f46db5-012d-4e33-994a-fbf6d9942d40&quot;,&quot;name&quot;:&quot;Skin cancer (superficial spreading melanoma)&quot;,&quot;displayName&quot;:&quot;Skin cancer (superficial spreading melanoma)&quot;,&quot;opacity&quot;:1,&quot;source&quot;:{&quot;id&quot;:&quot;5da8c690ff22c000828bf0c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7&quot;},&quot;isPremium&quot;:true},&quot;5f55689a-e859-419c-a84f-8203f755c628&quot;:{&quot;type&quot;:&quot;FIGURE_OBJECT&quot;,&quot;id&quot;:&quot;5f55689a-e859-419c-a84f-8203f755c628&quot;,&quot;relativeTransform&quot;:{&quot;translate&quot;:{&quot;x&quot;:-2.127556956592059,&quot;y&quot;:-4.508224705406008},&quot;rotate&quot;:0,&quot;skewX&quot;:0,&quot;scale&quot;:{&quot;x&quot;:1,&quot;y&quot;:1}},&quot;opacity&quot;:1,&quot;path&quot;:{&quot;type&quot;:&quot;ELLIPSE&quot;,&quot;size&quot;:{&quot;x&quot;:91.65220523575192,&quot;y&quot;:90.98355058918798}},&quot;pathStyles&quot;:[{&quot;type&quot;:&quot;FILL&quot;,&quot;fillStyle&quot;:&quot;rgba(234, 208, 183, 1)&quot;},{&quot;type&quot;:&quot;STROKE&quot;,&quot;strokeStyle&quot;:&quot;#95AAD3&quot;,&quot;lineWidth&quot;:0,&quot;lineJoin&quot;:&quot;round&quot;}],&quot;isLocked&quot;:false,&quot;parent&quot;:{&quot;type&quot;:&quot;CHILD&quot;,&quot;parentId&quot;:&quot;b9f46db5-012d-4e33-994a-fbf6d9942d40&quot;,&quot;order&quot;:&quot;2&quot;}},&quot;cbbb4b6f-acf0-4a28-8ee8-7c2f20941fee&quot;:{&quot;type&quot;:&quot;FIGURE_OBJECT&quot;,&quot;id&quot;:&quot;cbbb4b6f-acf0-4a28-8ee8-7c2f20941fee&quot;,&quot;name&quot;:&quot;Skin cancer (superficial spreading melanoma)&quot;,&quot;relativeTransform&quot;:{&quot;translate&quot;:{&quot;x&quot;:0,&quot;y&quot;:7.105427357601002e-15},&quot;rotate&quot;:0,&quot;skewX&quot;:0,&quot;scale&quot;:{&quot;x&quot;:0.4,&quot;y&quot;:0.4000000000000001}},&quot;opacity&quot;:1,&quot;image&quot;:{&quot;url&quot;:&quot;https://icons.biorender.com/biorender/5adf48bd88997600147d34f2/skin-cancer-superficial-spreading-melanoma.png&quot;,&quot;fallbackUrl&quot;:&quot;https://res.cloudinary.com/dlcjuc3ej/image/upload/v1524582584/fwpn792rah93wfypsebo.svg#/keystone/api/icons/5adf48bd88997600147d34f2/skin-cancer-superficial-spreading-melanoma.svg&quot;,&quot;size&quot;:{&quot;x&quot;:250,&quot;y&quot;:250},&quot;isPremium&quot;:false},&quot;source&quot;:{&quot;id&quot;:&quot;5adf487e88997600147d34ef&quot;,&quot;type&quot;:&quot;ASSETS&quot;},&quot;pathStyles&quot;:[{&quot;type&quot;:&quot;FILL&quot;,&quot;fillStyle&quot;:&quot;rgb(0,0,0)&quot;}],&quot;isLocked&quot;:false,&quot;parent&quot;:{&quot;type&quot;:&quot;CHILD&quot;,&quot;parentId&quot;:&quot;b9f46db5-012d-4e33-994a-fbf6d9942d40&quot;,&quot;order&quot;:&quot;5&quot;}},&quot;7dee6b5a-1ae6-444c-b94c-134931b3b389&quot;:{&quot;id&quot;:&quot;7dee6b5a-1ae6-444c-b94c-134931b3b389&quot;,&quot;name&quot;:&quot;Ovary&quot;,&quot;displayName&quot;:&quot;&quot;,&quot;type&quot;:&quot;FIGURE_OBJECT&quot;,&quot;relativeTransform&quot;:{&quot;translate&quot;:{&quot;x&quot;:185.77014432989694,&quot;y&quot;:-223.40437689059956},&quot;rotate&quot;:0,&quot;skewX&quot;:0,&quot;scale&quot;:{&quot;x&quot;:1,&quot;y&quot;:1}},&quot;image&quot;:{&quot;url&quot;:&quot;https://icons.biorender.com/biorender/5ccc2dda1caa3133000343b5/5bff01d81189151200cf8488.png&quot;,&quot;isPremium&quot;:true,&quot;isOrgIcon&quot;:false,&quot;size&quot;:{&quot;x&quot;:150,&quot;y&quot;:100},&quot;fallbackUrl&quot;:&quot;sources/icons/5ccc2dda1caa3133000343b5/5bff01d81189151200cf8488.svg&quot;},&quot;source&quot;:{&quot;id&quot;:&quot;5bff01d81189151200cf8488&quot;,&quot;version&quot;:&quot;20190503120213&quot;,&quot;type&quot;:&quot;ASSETS&quot;},&quot;isPremium&quot;:true,&quot;parent&quot;:{&quot;type&quot;:&quot;CHILD&quot;,&quot;parentId&quot;:&quot;59a2bfdf-69c9-40d4-b941-a97e5d54f8a0&quot;,&quot;order&quot;:&quot;8&quot;}},&quot;d4e29972-86ee-4070-96da-1581f98d1008&quot;:{&quot;relativeTransform&quot;:{&quot;translate&quot;:{&quot;x&quot;:375.41810951395894,&quot;y&quot;:106.48394075369944},&quot;rotate&quot;:0,&quot;skewX&quot;:0,&quot;scale&quot;:{&quot;x&quot;:1,&quot;y&quot;:1}},&quot;type&quot;:&quot;FIGURE_OBJECT&quot;,&quot;id&quot;:&quot;d4e29972-86ee-4070-96da-1581f98d1008&quot;,&quot;parent&quot;:{&quot;type&quot;:&quot;CHILD&quot;,&quot;parentId&quot;:&quot;59a2bfdf-69c9-40d4-b941-a97e5d54f8a0&quot;,&quot;order&quot;:&quot;9&quot;},&quot;name&quot;:&quot;Brain (lateral, female)&quot;,&quot;displayName&quot;:&quot;Brain (lateral, female)&quot;,&quot;source&quot;:{&quot;id&quot;:&quot;60b684b345b74700a52c3ef6&quot;,&quot;type&quot;:&quot;ASSETS&quot;},&quot;isPremium&quot;:true},&quot;d8897c08-f960-414e-a98d-5cc5a88a1e65&quot;:{&quot;type&quot;:&quot;FIGURE_OBJECT&quot;,&quot;id&quot;:&quot;d8897c08-f960-414e-a98d-5cc5a88a1e65&quot;,&quot;name&quot;:&quot;Brain (lateral view)&quot;,&quot;relativeTransform&quot;:{&quot;translate&quot;:{&quot;x&quot;:-512.503036606947,&quot;y&quot;:-135.6268333521465},&quot;rotate&quot;:0.07585421906382482,&quot;skewX&quot;:-5.093861028639929e-17,&quot;scale&quot;:{&quot;x&quot;:0.29178407555458336,&quot;y&quot;:0.2917840755545836}},&quot;opacity&quot;:1,&quot;image&quot;:{&quot;url&quot;:&quot;https://icons.biorender.com/biorender/5a0dfa6b20abdb0014d893cb/20180704194138/image/brain-lateral-view.png&quot;,&quot;fallbackUrl&quot;:&quot;https://res.cloudinary.com/dlcjuc3ej/image/upload/v1530733298/ncejgckecxixbm3o4xez.svg#/keystone/api/icons/5a0dfa6b20abdb0014d893cb/20180704194138/image/brain-lateral-view.svg&quot;,&quot;size&quot;:{&quot;x&quot;:291,&quot;y&quot;:245},&quot;isPremium&quot;:false,&quot;isPacked&quot;:true},&quot;source&quot;:{&quot;id&quot;:&quot;5a0dfa6b20abdb0014d893cb&quot;,&quot;type&quot;:&quot;ASSETS&quot;},&quot;pathStyles&quot;:[{&quot;type&quot;:&quot;FILL&quot;,&quot;fillStyle&quot;:&quot;rgb(0,0,0)&quot;}],&quot;isLocked&quot;:false,&quot;parent&quot;:{&quot;type&quot;:&quot;CHILD&quot;,&quot;parentId&quot;:&quot;d4e29972-86ee-4070-96da-1581f98d1008&quot;,&quot;order&quot;:&quot;5&quot;}},&quot;6d74b46b-ccde-45fd-b770-8209009215c0&quot;:{&quot;id&quot;:&quot;6d74b46b-ccde-45fd-b770-8209009215c0&quot;,&quot;name&quot;:&quot;Adult female head (lateral, hairless)&quot;,&quot;type&quot;:&quot;FIGURE_OBJECT&quot;,&quot;relativeTransform&quot;:{&quot;translate&quot;:{&quot;x&quot;:-509.86911382065006,&quot;y&quot;:-94.61923109583012},&quot;rotate&quot;:0,&quot;skewX&quot;:0,&quot;scale&quot;:{&quot;x&quot;:1.5522388395118654,&quot;y&quot;:1.5522388395118663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d4e29972-86ee-4070-96da-1581f98d1008&quot;,&quot;order&quot;:&quot;2&quot;}},&quot;a29c19fa-204e-4ec3-8587-92071c4732ea&quot;:{&quot;id&quot;:&quot;a29c19fa-204e-4ec3-8587-92071c4732ea&quot;,&quot;name&quot;:&quot;Larynx (anterior)&quot;,&quot;displayName&quot;:&quot;&quot;,&quot;type&quot;:&quot;FIGURE_OBJECT&quot;,&quot;relativeTransform&quot;:{&quot;translate&quot;:{&quot;x&quot;:35.770081931633186,&quot;y&quot;:21.910351812601746},&quot;rotate&quot;:0,&quot;skewX&quot;:0,&quot;scale&quot;:{&quot;x&quot;:1,&quot;y&quot;:1}},&quot;image&quot;:{&quot;url&quot;:&quot;https://icons.biorender.com/biorender/5e977e96b8c1810028777536/5e973acab8c18100287774e1.png&quot;,&quot;isPremium&quot;:false,&quot;isOrgIcon&quot;:false,&quot;size&quot;:{&quot;x&quot;:150,&quot;y&quot;:243.46504559270517},&quot;fallbackUrl&quot;:&quot;sources/icons/5e977e96b8c1810028777536/5e973acab8c18100287774e1.svg&quot;},&quot;source&quot;:{&quot;id&quot;:&quot;5e973acab8c18100287774e1&quot;,&quot;version&quot;:&quot;20200415165423&quot;,&quot;type&quot;:&quot;ASSETS&quot;},&quot;isPremium&quot;:false,&quot;parent&quot;:{&quot;type&quot;:&quot;CHILD&quot;,&quot;parentId&quot;:&quot;59a2bfdf-69c9-40d4-b941-a97e5d54f8a0&quot;,&quot;order&quot;:&quot;95&quot;}},&quot;b3d8ee66-dae5-4f5e-856e-36694fdfea84&quot;:{&quot;id&quot;:&quot;b3d8ee66-dae5-4f5e-856e-36694fdfea84&quot;,&quot;name&quot;:&quot;Bone marrow (femur, red)&quot;,&quot;displayName&quot;:&quot;&quot;,&quot;type&quot;:&quot;FIGURE_OBJECT&quot;,&quot;relativeTransform&quot;:{&quot;translate&quot;:{&quot;x&quot;:210.769509857117,&quot;y&quot;:40.51364644092513},&quot;rotate&quot;:0,&quot;skewX&quot;:0,&quot;scale&quot;:{&quot;x&quot;:1,&quot;y&quot;:1}},&quot;image&quot;:{&quot;url&quot;:&quot;https://icons.biorender.com/biorender/5c0ab80f3fbb901200f2abee/20181207181316/image/5c0ab80f3fbb901200f2abee.png&quot;,&quot;isPremium&quot;:false,&quot;isOrgIcon&quot;:false,&quot;size&quot;:{&quot;x&quot;:100,&quot;y&quot;:242.01183431952663}},&quot;source&quot;:{&quot;id&quot;:&quot;5c0ab80f3fbb901200f2abee&quot;,&quot;version&quot;:&quot;20181207181316&quot;,&quot;type&quot;:&quot;ASSETS&quot;},&quot;isPremium&quot;:false,&quot;parent&quot;:{&quot;type&quot;:&quot;CHILD&quot;,&quot;parentId&quot;:&quot;59a2bfdf-69c9-40d4-b941-a97e5d54f8a0&quot;,&quot;order&quot;:&quot;97&quot;}},&quot;b69e617d-41b9-4f13-8196-a5c808fe05cb&quot;:{&quot;id&quot;:&quot;b69e617d-41b9-4f13-8196-a5c808fe05cb&quot;,&quot;name&quot;:&quot;Upper respiratory tract (nasal septum) &quot;,&quot;displayName&quot;:&quot;&quot;,&quot;type&quot;:&quot;FIGURE_OBJECT&quot;,&quot;relativeTransform&quot;:{&quot;translate&quot;:{&quot;x&quot;:-348.99620184481813,&quot;y&quot;:-155.68769593563482},&quot;rotate&quot;:0,&quot;skewX&quot;:0,&quot;scale&quot;:{&quot;x&quot;:1,&quot;y&quot;:1}},&quot;image&quot;:{&quot;url&quot;:&quot;https://icons.biorender.com/biorender/60c8f32e745587002869cdb8/60c8e69696c69f00286355dc.png&quot;,&quot;isPremium&quot;:false,&quot;isOrgIcon&quot;:false,&quot;size&quot;:{&quot;x&quot;:200,&quot;y&quot;:292.3076923076923},&quot;fallbackUrl&quot;:&quot;sources/icons/60c8f32e745587002869cdb8/60c8e69696c69f00286355dc.svg&quot;},&quot;source&quot;:{&quot;id&quot;:&quot;60c8e69696c69f00286355dc&quot;,&quot;version&quot;:&quot;20210615183540&quot;,&quot;type&quot;:&quot;ASSETS&quot;},&quot;isPremium&quot;:false,&quot;parent&quot;:{&quot;type&quot;:&quot;CHILD&quot;,&quot;parentId&quot;:&quot;59a2bfdf-69c9-40d4-b941-a97e5d54f8a0&quot;,&quot;order&quot;:&quot;98&quot;}},&quot;6e0cbbfb-a66c-46a8-8940-63166fa084c3&quot;:{&quot;id&quot;:&quot;6e0cbbfb-a66c-46a8-8940-63166fa084c3&quot;,&quot;name&quot;:&quot;Mouth (open, viral pharyngitis)&quot;,&quot;displayName&quot;:&quot;&quot;,&quot;type&quot;:&quot;FIGURE_OBJECT&quot;,&quot;relativeTransform&quot;:{&quot;translate&quot;:{&quot;x&quot;:-323.99640965816593,&quot;y&quot;:130.80119455371675},&quot;rotate&quot;:0,&quot;skewX&quot;:0,&quot;scale&quot;:{&quot;x&quot;:1,&quot;y&quot;:1}},&quot;image&quot;:{&quot;url&quot;:&quot;https://icons.biorender.com/biorender/62ffa1140b0c6a0028194d97/62ff9fcb0b0c6a0028194d91.png&quot;,&quot;isPremium&quot;:true,&quot;isOrgIcon&quot;:false,&quot;size&quot;:{&quot;x&quot;:150,&quot;y&quot;:206.18374558303887},&quot;fallbackUrl&quot;:&quot;sources/icons/62ffa1140b0c6a0028194d97/62ff9fcb0b0c6a0028194d91.svg&quot;},&quot;source&quot;:{&quot;id&quot;:&quot;62ff9fcb0b0c6a0028194d91&quot;,&quot;version&quot;:&quot;20220819144120&quot;,&quot;type&quot;:&quot;ASSETS&quot;},&quot;isPremium&quot;:true,&quot;parent&quot;:{&quot;type&quot;:&quot;CHILD&quot;,&quot;parentId&quot;:&quot;59a2bfdf-69c9-40d4-b941-a97e5d54f8a0&quot;,&quot;order&quot;:&quot;99&quot;}},&quot;807de05c-6961-4a63-b2ab-88af487324c0&quot;:{&quot;id&quot;:&quot;807de05c-6961-4a63-b2ab-88af487324c0&quot;,&quot;name&quot;:&quot;Swallowing (inflamed)&quot;,&quot;displayName&quot;:&quot;&quot;,&quot;type&quot;:&quot;FIGURE_OBJECT&quot;,&quot;relativeTransform&quot;:{&quot;translate&quot;:{&quot;x&quot;:379.99958817145966,&quot;y&quot;:40.514214087086316},&quot;rotate&quot;:0,&quot;skewX&quot;:0,&quot;scale&quot;:{&quot;x&quot;:1,&quot;y&quot;:1}},&quot;image&quot;:{&quot;url&quot;:&quot;https://icons.biorender.com/biorender/6308d812f9a8100027bd08f0/20220826185731/image/6308d812f9a8100027bd08f0.png&quot;,&quot;isPremium&quot;:false,&quot;isOrgIcon&quot;:false,&quot;size&quot;:{&quot;x&quot;:200,&quot;y&quot;:320}},&quot;source&quot;:{&quot;id&quot;:&quot;6308d812f9a8100027bd08f0&quot;,&quot;version&quot;:&quot;20220826185731&quot;,&quot;type&quot;:&quot;ASSETS&quot;},&quot;isPremium&quot;:false,&quot;parent&quot;:{&quot;type&quot;:&quot;CHILD&quot;,&quot;parentId&quot;:&quot;59a2bfdf-69c9-40d4-b941-a97e5d54f8a0&quot;,&quot;order&quot;:&quot;995&quot;}}}}"/>
  <p:tag name="TRANSPARENTBACKGROUND" val="false"/>
  <p:tag name="VERSION" val="1733394024461"/>
  <p:tag name="TITLE" val="Untitled"/>
  <p:tag name="CREATORNAME" val="Sushma Jagan"/>
  <p:tag name="DATEINSERTED" val="173339403987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0b919c48-b62a-4648-a201-5dc92e302bc6&quot;:{&quot;id&quot;:&quot;0b919c48-b62a-4648-a201-5dc92e302bc6&quot;,&quot;name&quot;:&quot;Mouth (open)&quot;,&quot;displayName&quot;:&quot;&quot;,&quot;type&quot;:&quot;FIGURE_OBJECT&quot;,&quot;relativeTransform&quot;:{&quot;translate&quot;:{&quot;x&quot;:-121.54096581660332,&quot;y&quot;:-200.83198568061582},&quot;rotate&quot;:0,&quot;skewX&quot;:0,&quot;scale&quot;:{&quot;x&quot;:1,&quot;y&quot;:1}},&quot;image&quot;:{&quot;url&quot;:&quot;https://icons.biorender.com/biorender/6307993c68db6300285f1af5/20230320201431/image/6307993c68db6300285f1af5.png&quot;,&quot;isPremium&quot;:false,&quot;isOrgIcon&quot;:false,&quot;size&quot;:{&quot;x&quot;:150,&quot;y&quot;:202.02020202020202}},&quot;source&quot;:{&quot;id&quot;:&quot;6307993c68db6300285f1af5&quot;,&quot;version&quot;:&quot;20230320201431&quot;,&quot;type&quot;:&quot;ASSETS&quot;},&quot;isPremium&quot;:false,&quot;parent&quot;:{&quot;type&quot;:&quot;CHILD&quot;,&quot;parentId&quot;:&quot;59a2bfdf-69c9-40d4-b941-a97e5d54f8a0&quot;,&quot;order&quot;:&quot;5&quot;}},&quot;b9f46db5-012d-4e33-994a-fbf6d9942d40&quot;:{&quot;relativeTransform&quot;:{&quot;translate&quot;:{&quot;x&quot;:60.77048290830169,&quot;y&quot;:-223.40387933227072},&quot;rotate&quot;:0,&quot;skewX&quot;:0,&quot;scale&quot;:{&quot;x&quot;:1,&quot;y&quot;:1}},&quot;type&quot;:&quot;FIGURE_OBJECT&quot;,&quot;id&quot;:&quot;b9f46db5-012d-4e33-994a-fbf6d9942d40&quot;,&quot;name&quot;:&quot;Skin cancer (superficial spreading melanoma)&quot;,&quot;displayName&quot;:&quot;Skin cancer (superficial spreading melanoma)&quot;,&quot;opacity&quot;:1,&quot;source&quot;:{&quot;id&quot;:&quot;5da8c690ff22c000828bf0c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7&quot;},&quot;isPremium&quot;:true},&quot;5f55689a-e859-419c-a84f-8203f755c628&quot;:{&quot;type&quot;:&quot;FIGURE_OBJECT&quot;,&quot;id&quot;:&quot;5f55689a-e859-419c-a84f-8203f755c628&quot;,&quot;relativeTransform&quot;:{&quot;translate&quot;:{&quot;x&quot;:-2.127556956592059,&quot;y&quot;:-4.508224705406008},&quot;rotate&quot;:0,&quot;skewX&quot;:0,&quot;scale&quot;:{&quot;x&quot;:1,&quot;y&quot;:1}},&quot;opacity&quot;:1,&quot;path&quot;:{&quot;type&quot;:&quot;ELLIPSE&quot;,&quot;size&quot;:{&quot;x&quot;:91.65220523575192,&quot;y&quot;:90.98355058918798}},&quot;pathStyles&quot;:[{&quot;type&quot;:&quot;FILL&quot;,&quot;fillStyle&quot;:&quot;rgba(234, 208, 183, 1)&quot;},{&quot;type&quot;:&quot;STROKE&quot;,&quot;strokeStyle&quot;:&quot;#95AAD3&quot;,&quot;lineWidth&quot;:0,&quot;lineJoin&quot;:&quot;round&quot;}],&quot;isLocked&quot;:false,&quot;parent&quot;:{&quot;type&quot;:&quot;CHILD&quot;,&quot;parentId&quot;:&quot;b9f46db5-012d-4e33-994a-fbf6d9942d40&quot;,&quot;order&quot;:&quot;2&quot;}},&quot;cbbb4b6f-acf0-4a28-8ee8-7c2f20941fee&quot;:{&quot;type&quot;:&quot;FIGURE_OBJECT&quot;,&quot;id&quot;:&quot;cbbb4b6f-acf0-4a28-8ee8-7c2f20941fee&quot;,&quot;name&quot;:&quot;Skin cancer (superficial spreading melanoma)&quot;,&quot;relativeTransform&quot;:{&quot;translate&quot;:{&quot;x&quot;:0,&quot;y&quot;:7.105427357601002e-15},&quot;rotate&quot;:0,&quot;skewX&quot;:0,&quot;scale&quot;:{&quot;x&quot;:0.4,&quot;y&quot;:0.4000000000000001}},&quot;opacity&quot;:1,&quot;image&quot;:{&quot;url&quot;:&quot;https://icons.biorender.com/biorender/5adf48bd88997600147d34f2/skin-cancer-superficial-spreading-melanoma.png&quot;,&quot;fallbackUrl&quot;:&quot;https://res.cloudinary.com/dlcjuc3ej/image/upload/v1524582584/fwpn792rah93wfypsebo.svg#/keystone/api/icons/5adf48bd88997600147d34f2/skin-cancer-superficial-spreading-melanoma.svg&quot;,&quot;size&quot;:{&quot;x&quot;:250,&quot;y&quot;:250},&quot;isPremium&quot;:false},&quot;source&quot;:{&quot;id&quot;:&quot;5adf487e88997600147d34ef&quot;,&quot;type&quot;:&quot;ASSETS&quot;},&quot;pathStyles&quot;:[{&quot;type&quot;:&quot;FILL&quot;,&quot;fillStyle&quot;:&quot;rgb(0,0,0)&quot;}],&quot;isLocked&quot;:false,&quot;parent&quot;:{&quot;type&quot;:&quot;CHILD&quot;,&quot;parentId&quot;:&quot;b9f46db5-012d-4e33-994a-fbf6d9942d40&quot;,&quot;order&quot;:&quot;5&quot;}},&quot;7dee6b5a-1ae6-444c-b94c-134931b3b389&quot;:{&quot;id&quot;:&quot;7dee6b5a-1ae6-444c-b94c-134931b3b389&quot;,&quot;name&quot;:&quot;Ovary&quot;,&quot;displayName&quot;:&quot;&quot;,&quot;type&quot;:&quot;FIGURE_OBJECT&quot;,&quot;relativeTransform&quot;:{&quot;translate&quot;:{&quot;x&quot;:185.77014432989694,&quot;y&quot;:-223.40437689059956},&quot;rotate&quot;:0,&quot;skewX&quot;:0,&quot;scale&quot;:{&quot;x&quot;:1,&quot;y&quot;:1}},&quot;image&quot;:{&quot;url&quot;:&quot;https://icons.biorender.com/biorender/5ccc2dda1caa3133000343b5/5bff01d81189151200cf8488.png&quot;,&quot;isPremium&quot;:true,&quot;isOrgIcon&quot;:false,&quot;size&quot;:{&quot;x&quot;:150,&quot;y&quot;:100},&quot;fallbackUrl&quot;:&quot;sources/icons/5ccc2dda1caa3133000343b5/5bff01d81189151200cf8488.svg&quot;},&quot;source&quot;:{&quot;id&quot;:&quot;5bff01d81189151200cf8488&quot;,&quot;version&quot;:&quot;20190503120213&quot;,&quot;type&quot;:&quot;ASSETS&quot;},&quot;isPremium&quot;:true,&quot;parent&quot;:{&quot;type&quot;:&quot;CHILD&quot;,&quot;parentId&quot;:&quot;59a2bfdf-69c9-40d4-b941-a97e5d54f8a0&quot;,&quot;order&quot;:&quot;8&quot;}},&quot;d4e29972-86ee-4070-96da-1581f98d1008&quot;:{&quot;relativeTransform&quot;:{&quot;translate&quot;:{&quot;x&quot;:375.41810951395894,&quot;y&quot;:106.48394075369944},&quot;rotate&quot;:0,&quot;skewX&quot;:0,&quot;scale&quot;:{&quot;x&quot;:1,&quot;y&quot;:1}},&quot;type&quot;:&quot;FIGURE_OBJECT&quot;,&quot;id&quot;:&quot;d4e29972-86ee-4070-96da-1581f98d1008&quot;,&quot;parent&quot;:{&quot;type&quot;:&quot;CHILD&quot;,&quot;parentId&quot;:&quot;59a2bfdf-69c9-40d4-b941-a97e5d54f8a0&quot;,&quot;order&quot;:&quot;9&quot;},&quot;name&quot;:&quot;Brain (lateral, female)&quot;,&quot;displayName&quot;:&quot;Brain (lateral, female)&quot;,&quot;source&quot;:{&quot;id&quot;:&quot;60b684b345b74700a52c3ef6&quot;,&quot;type&quot;:&quot;ASSETS&quot;},&quot;isPremium&quot;:true},&quot;d8897c08-f960-414e-a98d-5cc5a88a1e65&quot;:{&quot;type&quot;:&quot;FIGURE_OBJECT&quot;,&quot;id&quot;:&quot;d8897c08-f960-414e-a98d-5cc5a88a1e65&quot;,&quot;name&quot;:&quot;Brain (lateral view)&quot;,&quot;relativeTransform&quot;:{&quot;translate&quot;:{&quot;x&quot;:-512.503036606947,&quot;y&quot;:-135.6268333521465},&quot;rotate&quot;:0.07585421906382482,&quot;skewX&quot;:-5.093861028639929e-17,&quot;scale&quot;:{&quot;x&quot;:0.29178407555458336,&quot;y&quot;:0.2917840755545836}},&quot;opacity&quot;:1,&quot;image&quot;:{&quot;url&quot;:&quot;https://icons.biorender.com/biorender/5a0dfa6b20abdb0014d893cb/20180704194138/image/brain-lateral-view.png&quot;,&quot;fallbackUrl&quot;:&quot;https://res.cloudinary.com/dlcjuc3ej/image/upload/v1530733298/ncejgckecxixbm3o4xez.svg#/keystone/api/icons/5a0dfa6b20abdb0014d893cb/20180704194138/image/brain-lateral-view.svg&quot;,&quot;size&quot;:{&quot;x&quot;:291,&quot;y&quot;:245},&quot;isPremium&quot;:false,&quot;isPacked&quot;:true},&quot;source&quot;:{&quot;id&quot;:&quot;5a0dfa6b20abdb0014d893cb&quot;,&quot;type&quot;:&quot;ASSETS&quot;},&quot;pathStyles&quot;:[{&quot;type&quot;:&quot;FILL&quot;,&quot;fillStyle&quot;:&quot;rgb(0,0,0)&quot;}],&quot;isLocked&quot;:false,&quot;parent&quot;:{&quot;type&quot;:&quot;CHILD&quot;,&quot;parentId&quot;:&quot;d4e29972-86ee-4070-96da-1581f98d1008&quot;,&quot;order&quot;:&quot;5&quot;}},&quot;6d74b46b-ccde-45fd-b770-8209009215c0&quot;:{&quot;id&quot;:&quot;6d74b46b-ccde-45fd-b770-8209009215c0&quot;,&quot;name&quot;:&quot;Adult female head (lateral, hairless)&quot;,&quot;type&quot;:&quot;FIGURE_OBJECT&quot;,&quot;relativeTransform&quot;:{&quot;translate&quot;:{&quot;x&quot;:-509.86911382065006,&quot;y&quot;:-94.61923109583012},&quot;rotate&quot;:0,&quot;skewX&quot;:0,&quot;scale&quot;:{&quot;x&quot;:1.5522388395118654,&quot;y&quot;:1.5522388395118663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d4e29972-86ee-4070-96da-1581f98d1008&quot;,&quot;order&quot;:&quot;2&quot;}},&quot;a29c19fa-204e-4ec3-8587-92071c4732ea&quot;:{&quot;id&quot;:&quot;a29c19fa-204e-4ec3-8587-92071c4732ea&quot;,&quot;name&quot;:&quot;Larynx (anterior)&quot;,&quot;displayName&quot;:&quot;&quot;,&quot;type&quot;:&quot;FIGURE_OBJECT&quot;,&quot;relativeTransform&quot;:{&quot;translate&quot;:{&quot;x&quot;:35.770081931633186,&quot;y&quot;:21.910351812601746},&quot;rotate&quot;:0,&quot;skewX&quot;:0,&quot;scale&quot;:{&quot;x&quot;:1,&quot;y&quot;:1}},&quot;image&quot;:{&quot;url&quot;:&quot;https://icons.biorender.com/biorender/5e977e96b8c1810028777536/5e973acab8c18100287774e1.png&quot;,&quot;isPremium&quot;:false,&quot;isOrgIcon&quot;:false,&quot;size&quot;:{&quot;x&quot;:150,&quot;y&quot;:243.46504559270517},&quot;fallbackUrl&quot;:&quot;sources/icons/5e977e96b8c1810028777536/5e973acab8c18100287774e1.svg&quot;},&quot;source&quot;:{&quot;id&quot;:&quot;5e973acab8c18100287774e1&quot;,&quot;version&quot;:&quot;20200415165423&quot;,&quot;type&quot;:&quot;ASSETS&quot;},&quot;isPremium&quot;:false,&quot;parent&quot;:{&quot;type&quot;:&quot;CHILD&quot;,&quot;parentId&quot;:&quot;59a2bfdf-69c9-40d4-b941-a97e5d54f8a0&quot;,&quot;order&quot;:&quot;95&quot;}},&quot;b3d8ee66-dae5-4f5e-856e-36694fdfea84&quot;:{&quot;id&quot;:&quot;b3d8ee66-dae5-4f5e-856e-36694fdfea84&quot;,&quot;name&quot;:&quot;Bone marrow (femur, red)&quot;,&quot;displayName&quot;:&quot;&quot;,&quot;type&quot;:&quot;FIGURE_OBJECT&quot;,&quot;relativeTransform&quot;:{&quot;translate&quot;:{&quot;x&quot;:210.769509857117,&quot;y&quot;:40.51364644092513},&quot;rotate&quot;:0,&quot;skewX&quot;:0,&quot;scale&quot;:{&quot;x&quot;:1,&quot;y&quot;:1}},&quot;image&quot;:{&quot;url&quot;:&quot;https://icons.biorender.com/biorender/5c0ab80f3fbb901200f2abee/20181207181316/image/5c0ab80f3fbb901200f2abee.png&quot;,&quot;isPremium&quot;:false,&quot;isOrgIcon&quot;:false,&quot;size&quot;:{&quot;x&quot;:100,&quot;y&quot;:242.01183431952663}},&quot;source&quot;:{&quot;id&quot;:&quot;5c0ab80f3fbb901200f2abee&quot;,&quot;version&quot;:&quot;20181207181316&quot;,&quot;type&quot;:&quot;ASSETS&quot;},&quot;isPremium&quot;:false,&quot;parent&quot;:{&quot;type&quot;:&quot;CHILD&quot;,&quot;parentId&quot;:&quot;59a2bfdf-69c9-40d4-b941-a97e5d54f8a0&quot;,&quot;order&quot;:&quot;97&quot;}},&quot;b69e617d-41b9-4f13-8196-a5c808fe05cb&quot;:{&quot;id&quot;:&quot;b69e617d-41b9-4f13-8196-a5c808fe05cb&quot;,&quot;name&quot;:&quot;Upper respiratory tract (nasal septum) &quot;,&quot;displayName&quot;:&quot;&quot;,&quot;type&quot;:&quot;FIGURE_OBJECT&quot;,&quot;relativeTransform&quot;:{&quot;translate&quot;:{&quot;x&quot;:-348.99620184481813,&quot;y&quot;:-155.68769593563482},&quot;rotate&quot;:0,&quot;skewX&quot;:0,&quot;scale&quot;:{&quot;x&quot;:1,&quot;y&quot;:1}},&quot;image&quot;:{&quot;url&quot;:&quot;https://icons.biorender.com/biorender/60c8f32e745587002869cdb8/60c8e69696c69f00286355dc.png&quot;,&quot;isPremium&quot;:false,&quot;isOrgIcon&quot;:false,&quot;size&quot;:{&quot;x&quot;:200,&quot;y&quot;:292.3076923076923},&quot;fallbackUrl&quot;:&quot;sources/icons/60c8f32e745587002869cdb8/60c8e69696c69f00286355dc.svg&quot;},&quot;source&quot;:{&quot;id&quot;:&quot;60c8e69696c69f00286355dc&quot;,&quot;version&quot;:&quot;20210615183540&quot;,&quot;type&quot;:&quot;ASSETS&quot;},&quot;isPremium&quot;:false,&quot;parent&quot;:{&quot;type&quot;:&quot;CHILD&quot;,&quot;parentId&quot;:&quot;59a2bfdf-69c9-40d4-b941-a97e5d54f8a0&quot;,&quot;order&quot;:&quot;98&quot;}},&quot;6e0cbbfb-a66c-46a8-8940-63166fa084c3&quot;:{&quot;id&quot;:&quot;6e0cbbfb-a66c-46a8-8940-63166fa084c3&quot;,&quot;name&quot;:&quot;Mouth (open, viral pharyngitis)&quot;,&quot;displayName&quot;:&quot;&quot;,&quot;type&quot;:&quot;FIGURE_OBJECT&quot;,&quot;relativeTransform&quot;:{&quot;translate&quot;:{&quot;x&quot;:-323.99640965816593,&quot;y&quot;:130.80119455371675},&quot;rotate&quot;:0,&quot;skewX&quot;:0,&quot;scale&quot;:{&quot;x&quot;:1,&quot;y&quot;:1}},&quot;image&quot;:{&quot;url&quot;:&quot;https://icons.biorender.com/biorender/62ffa1140b0c6a0028194d97/62ff9fcb0b0c6a0028194d91.png&quot;,&quot;isPremium&quot;:true,&quot;isOrgIcon&quot;:false,&quot;size&quot;:{&quot;x&quot;:150,&quot;y&quot;:206.18374558303887},&quot;fallbackUrl&quot;:&quot;sources/icons/62ffa1140b0c6a0028194d97/62ff9fcb0b0c6a0028194d91.svg&quot;},&quot;source&quot;:{&quot;id&quot;:&quot;62ff9fcb0b0c6a0028194d91&quot;,&quot;version&quot;:&quot;20220819144120&quot;,&quot;type&quot;:&quot;ASSETS&quot;},&quot;isPremium&quot;:true,&quot;parent&quot;:{&quot;type&quot;:&quot;CHILD&quot;,&quot;parentId&quot;:&quot;59a2bfdf-69c9-40d4-b941-a97e5d54f8a0&quot;,&quot;order&quot;:&quot;99&quot;}},&quot;807de05c-6961-4a63-b2ab-88af487324c0&quot;:{&quot;id&quot;:&quot;807de05c-6961-4a63-b2ab-88af487324c0&quot;,&quot;name&quot;:&quot;Swallowing (inflamed)&quot;,&quot;displayName&quot;:&quot;&quot;,&quot;type&quot;:&quot;FIGURE_OBJECT&quot;,&quot;relativeTransform&quot;:{&quot;translate&quot;:{&quot;x&quot;:379.99958817145966,&quot;y&quot;:40.514214087086316},&quot;rotate&quot;:0,&quot;skewX&quot;:0,&quot;scale&quot;:{&quot;x&quot;:1,&quot;y&quot;:1}},&quot;image&quot;:{&quot;url&quot;:&quot;https://icons.biorender.com/biorender/6308d812f9a8100027bd08f0/20220826185731/image/6308d812f9a8100027bd08f0.png&quot;,&quot;isPremium&quot;:false,&quot;isOrgIcon&quot;:false,&quot;size&quot;:{&quot;x&quot;:200,&quot;y&quot;:320}},&quot;source&quot;:{&quot;id&quot;:&quot;6308d812f9a8100027bd08f0&quot;,&quot;version&quot;:&quot;20220826185731&quot;,&quot;type&quot;:&quot;ASSETS&quot;},&quot;isPremium&quot;:false,&quot;parent&quot;:{&quot;type&quot;:&quot;CHILD&quot;,&quot;parentId&quot;:&quot;59a2bfdf-69c9-40d4-b941-a97e5d54f8a0&quot;,&quot;order&quot;:&quot;995&quot;}}}}"/>
  <p:tag name="TRANSPARENTBACKGROUND" val="false"/>
  <p:tag name="VERSION" val="1733394024461"/>
  <p:tag name="TITLE" val="Untitled"/>
  <p:tag name="CREATORNAME" val="Sushma Jagan"/>
  <p:tag name="DATEINSERTED" val="173339403987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0b919c48-b62a-4648-a201-5dc92e302bc6&quot;:{&quot;id&quot;:&quot;0b919c48-b62a-4648-a201-5dc92e302bc6&quot;,&quot;name&quot;:&quot;Mouth (open)&quot;,&quot;displayName&quot;:&quot;&quot;,&quot;type&quot;:&quot;FIGURE_OBJECT&quot;,&quot;relativeTransform&quot;:{&quot;translate&quot;:{&quot;x&quot;:-121.54096581660332,&quot;y&quot;:-200.83198568061582},&quot;rotate&quot;:0,&quot;skewX&quot;:0,&quot;scale&quot;:{&quot;x&quot;:1,&quot;y&quot;:1}},&quot;image&quot;:{&quot;url&quot;:&quot;https://icons.biorender.com/biorender/6307993c68db6300285f1af5/20230320201431/image/6307993c68db6300285f1af5.png&quot;,&quot;isPremium&quot;:false,&quot;isOrgIcon&quot;:false,&quot;size&quot;:{&quot;x&quot;:150,&quot;y&quot;:202.02020202020202}},&quot;source&quot;:{&quot;id&quot;:&quot;6307993c68db6300285f1af5&quot;,&quot;version&quot;:&quot;20230320201431&quot;,&quot;type&quot;:&quot;ASSETS&quot;},&quot;isPremium&quot;:false,&quot;parent&quot;:{&quot;type&quot;:&quot;CHILD&quot;,&quot;parentId&quot;:&quot;59a2bfdf-69c9-40d4-b941-a97e5d54f8a0&quot;,&quot;order&quot;:&quot;5&quot;}},&quot;b9f46db5-012d-4e33-994a-fbf6d9942d40&quot;:{&quot;relativeTransform&quot;:{&quot;translate&quot;:{&quot;x&quot;:60.77048290830169,&quot;y&quot;:-223.40387933227072},&quot;rotate&quot;:0,&quot;skewX&quot;:0,&quot;scale&quot;:{&quot;x&quot;:1,&quot;y&quot;:1}},&quot;type&quot;:&quot;FIGURE_OBJECT&quot;,&quot;id&quot;:&quot;b9f46db5-012d-4e33-994a-fbf6d9942d40&quot;,&quot;name&quot;:&quot;Skin cancer (superficial spreading melanoma)&quot;,&quot;displayName&quot;:&quot;Skin cancer (superficial spreading melanoma)&quot;,&quot;opacity&quot;:1,&quot;source&quot;:{&quot;id&quot;:&quot;5da8c690ff22c000828bf0c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7&quot;},&quot;isPremium&quot;:true},&quot;5f55689a-e859-419c-a84f-8203f755c628&quot;:{&quot;type&quot;:&quot;FIGURE_OBJECT&quot;,&quot;id&quot;:&quot;5f55689a-e859-419c-a84f-8203f755c628&quot;,&quot;relativeTransform&quot;:{&quot;translate&quot;:{&quot;x&quot;:-2.127556956592059,&quot;y&quot;:-4.508224705406008},&quot;rotate&quot;:0,&quot;skewX&quot;:0,&quot;scale&quot;:{&quot;x&quot;:1,&quot;y&quot;:1}},&quot;opacity&quot;:1,&quot;path&quot;:{&quot;type&quot;:&quot;ELLIPSE&quot;,&quot;size&quot;:{&quot;x&quot;:91.65220523575192,&quot;y&quot;:90.98355058918798}},&quot;pathStyles&quot;:[{&quot;type&quot;:&quot;FILL&quot;,&quot;fillStyle&quot;:&quot;rgba(234, 208, 183, 1)&quot;},{&quot;type&quot;:&quot;STROKE&quot;,&quot;strokeStyle&quot;:&quot;#95AAD3&quot;,&quot;lineWidth&quot;:0,&quot;lineJoin&quot;:&quot;round&quot;}],&quot;isLocked&quot;:false,&quot;parent&quot;:{&quot;type&quot;:&quot;CHILD&quot;,&quot;parentId&quot;:&quot;b9f46db5-012d-4e33-994a-fbf6d9942d40&quot;,&quot;order&quot;:&quot;2&quot;}},&quot;cbbb4b6f-acf0-4a28-8ee8-7c2f20941fee&quot;:{&quot;type&quot;:&quot;FIGURE_OBJECT&quot;,&quot;id&quot;:&quot;cbbb4b6f-acf0-4a28-8ee8-7c2f20941fee&quot;,&quot;name&quot;:&quot;Skin cancer (superficial spreading melanoma)&quot;,&quot;relativeTransform&quot;:{&quot;translate&quot;:{&quot;x&quot;:0,&quot;y&quot;:7.105427357601002e-15},&quot;rotate&quot;:0,&quot;skewX&quot;:0,&quot;scale&quot;:{&quot;x&quot;:0.4,&quot;y&quot;:0.4000000000000001}},&quot;opacity&quot;:1,&quot;image&quot;:{&quot;url&quot;:&quot;https://icons.biorender.com/biorender/5adf48bd88997600147d34f2/skin-cancer-superficial-spreading-melanoma.png&quot;,&quot;fallbackUrl&quot;:&quot;https://res.cloudinary.com/dlcjuc3ej/image/upload/v1524582584/fwpn792rah93wfypsebo.svg#/keystone/api/icons/5adf48bd88997600147d34f2/skin-cancer-superficial-spreading-melanoma.svg&quot;,&quot;size&quot;:{&quot;x&quot;:250,&quot;y&quot;:250},&quot;isPremium&quot;:false},&quot;source&quot;:{&quot;id&quot;:&quot;5adf487e88997600147d34ef&quot;,&quot;type&quot;:&quot;ASSETS&quot;},&quot;pathStyles&quot;:[{&quot;type&quot;:&quot;FILL&quot;,&quot;fillStyle&quot;:&quot;rgb(0,0,0)&quot;}],&quot;isLocked&quot;:false,&quot;parent&quot;:{&quot;type&quot;:&quot;CHILD&quot;,&quot;parentId&quot;:&quot;b9f46db5-012d-4e33-994a-fbf6d9942d40&quot;,&quot;order&quot;:&quot;5&quot;}},&quot;7dee6b5a-1ae6-444c-b94c-134931b3b389&quot;:{&quot;id&quot;:&quot;7dee6b5a-1ae6-444c-b94c-134931b3b389&quot;,&quot;name&quot;:&quot;Ovary&quot;,&quot;displayName&quot;:&quot;&quot;,&quot;type&quot;:&quot;FIGURE_OBJECT&quot;,&quot;relativeTransform&quot;:{&quot;translate&quot;:{&quot;x&quot;:185.77014432989694,&quot;y&quot;:-223.40437689059956},&quot;rotate&quot;:0,&quot;skewX&quot;:0,&quot;scale&quot;:{&quot;x&quot;:1,&quot;y&quot;:1}},&quot;image&quot;:{&quot;url&quot;:&quot;https://icons.biorender.com/biorender/5ccc2dda1caa3133000343b5/5bff01d81189151200cf8488.png&quot;,&quot;isPremium&quot;:true,&quot;isOrgIcon&quot;:false,&quot;size&quot;:{&quot;x&quot;:150,&quot;y&quot;:100},&quot;fallbackUrl&quot;:&quot;sources/icons/5ccc2dda1caa3133000343b5/5bff01d81189151200cf8488.svg&quot;},&quot;source&quot;:{&quot;id&quot;:&quot;5bff01d81189151200cf8488&quot;,&quot;version&quot;:&quot;20190503120213&quot;,&quot;type&quot;:&quot;ASSETS&quot;},&quot;isPremium&quot;:true,&quot;parent&quot;:{&quot;type&quot;:&quot;CHILD&quot;,&quot;parentId&quot;:&quot;59a2bfdf-69c9-40d4-b941-a97e5d54f8a0&quot;,&quot;order&quot;:&quot;8&quot;}},&quot;d4e29972-86ee-4070-96da-1581f98d1008&quot;:{&quot;relativeTransform&quot;:{&quot;translate&quot;:{&quot;x&quot;:375.41810951395894,&quot;y&quot;:106.48394075369944},&quot;rotate&quot;:0,&quot;skewX&quot;:0,&quot;scale&quot;:{&quot;x&quot;:1,&quot;y&quot;:1}},&quot;type&quot;:&quot;FIGURE_OBJECT&quot;,&quot;id&quot;:&quot;d4e29972-86ee-4070-96da-1581f98d1008&quot;,&quot;parent&quot;:{&quot;type&quot;:&quot;CHILD&quot;,&quot;parentId&quot;:&quot;59a2bfdf-69c9-40d4-b941-a97e5d54f8a0&quot;,&quot;order&quot;:&quot;9&quot;},&quot;name&quot;:&quot;Brain (lateral, female)&quot;,&quot;displayName&quot;:&quot;Brain (lateral, female)&quot;,&quot;source&quot;:{&quot;id&quot;:&quot;60b684b345b74700a52c3ef6&quot;,&quot;type&quot;:&quot;ASSETS&quot;},&quot;isPremium&quot;:true},&quot;d8897c08-f960-414e-a98d-5cc5a88a1e65&quot;:{&quot;type&quot;:&quot;FIGURE_OBJECT&quot;,&quot;id&quot;:&quot;d8897c08-f960-414e-a98d-5cc5a88a1e65&quot;,&quot;name&quot;:&quot;Brain (lateral view)&quot;,&quot;relativeTransform&quot;:{&quot;translate&quot;:{&quot;x&quot;:-512.503036606947,&quot;y&quot;:-135.6268333521465},&quot;rotate&quot;:0.07585421906382482,&quot;skewX&quot;:-5.093861028639929e-17,&quot;scale&quot;:{&quot;x&quot;:0.29178407555458336,&quot;y&quot;:0.2917840755545836}},&quot;opacity&quot;:1,&quot;image&quot;:{&quot;url&quot;:&quot;https://icons.biorender.com/biorender/5a0dfa6b20abdb0014d893cb/20180704194138/image/brain-lateral-view.png&quot;,&quot;fallbackUrl&quot;:&quot;https://res.cloudinary.com/dlcjuc3ej/image/upload/v1530733298/ncejgckecxixbm3o4xez.svg#/keystone/api/icons/5a0dfa6b20abdb0014d893cb/20180704194138/image/brain-lateral-view.svg&quot;,&quot;size&quot;:{&quot;x&quot;:291,&quot;y&quot;:245},&quot;isPremium&quot;:false,&quot;isPacked&quot;:true},&quot;source&quot;:{&quot;id&quot;:&quot;5a0dfa6b20abdb0014d893cb&quot;,&quot;type&quot;:&quot;ASSETS&quot;},&quot;pathStyles&quot;:[{&quot;type&quot;:&quot;FILL&quot;,&quot;fillStyle&quot;:&quot;rgb(0,0,0)&quot;}],&quot;isLocked&quot;:false,&quot;parent&quot;:{&quot;type&quot;:&quot;CHILD&quot;,&quot;parentId&quot;:&quot;d4e29972-86ee-4070-96da-1581f98d1008&quot;,&quot;order&quot;:&quot;5&quot;}},&quot;6d74b46b-ccde-45fd-b770-8209009215c0&quot;:{&quot;id&quot;:&quot;6d74b46b-ccde-45fd-b770-8209009215c0&quot;,&quot;name&quot;:&quot;Adult female head (lateral, hairless)&quot;,&quot;type&quot;:&quot;FIGURE_OBJECT&quot;,&quot;relativeTransform&quot;:{&quot;translate&quot;:{&quot;x&quot;:-509.86911382065006,&quot;y&quot;:-94.61923109583012},&quot;rotate&quot;:0,&quot;skewX&quot;:0,&quot;scale&quot;:{&quot;x&quot;:1.5522388395118654,&quot;y&quot;:1.5522388395118663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d4e29972-86ee-4070-96da-1581f98d1008&quot;,&quot;order&quot;:&quot;2&quot;}},&quot;a29c19fa-204e-4ec3-8587-92071c4732ea&quot;:{&quot;id&quot;:&quot;a29c19fa-204e-4ec3-8587-92071c4732ea&quot;,&quot;name&quot;:&quot;Larynx (anterior)&quot;,&quot;displayName&quot;:&quot;&quot;,&quot;type&quot;:&quot;FIGURE_OBJECT&quot;,&quot;relativeTransform&quot;:{&quot;translate&quot;:{&quot;x&quot;:35.770081931633186,&quot;y&quot;:21.910351812601746},&quot;rotate&quot;:0,&quot;skewX&quot;:0,&quot;scale&quot;:{&quot;x&quot;:1,&quot;y&quot;:1}},&quot;image&quot;:{&quot;url&quot;:&quot;https://icons.biorender.com/biorender/5e977e96b8c1810028777536/5e973acab8c18100287774e1.png&quot;,&quot;isPremium&quot;:false,&quot;isOrgIcon&quot;:false,&quot;size&quot;:{&quot;x&quot;:150,&quot;y&quot;:243.46504559270517},&quot;fallbackUrl&quot;:&quot;sources/icons/5e977e96b8c1810028777536/5e973acab8c18100287774e1.svg&quot;},&quot;source&quot;:{&quot;id&quot;:&quot;5e973acab8c18100287774e1&quot;,&quot;version&quot;:&quot;20200415165423&quot;,&quot;type&quot;:&quot;ASSETS&quot;},&quot;isPremium&quot;:false,&quot;parent&quot;:{&quot;type&quot;:&quot;CHILD&quot;,&quot;parentId&quot;:&quot;59a2bfdf-69c9-40d4-b941-a97e5d54f8a0&quot;,&quot;order&quot;:&quot;95&quot;}},&quot;b3d8ee66-dae5-4f5e-856e-36694fdfea84&quot;:{&quot;id&quot;:&quot;b3d8ee66-dae5-4f5e-856e-36694fdfea84&quot;,&quot;name&quot;:&quot;Bone marrow (femur, red)&quot;,&quot;displayName&quot;:&quot;&quot;,&quot;type&quot;:&quot;FIGURE_OBJECT&quot;,&quot;relativeTransform&quot;:{&quot;translate&quot;:{&quot;x&quot;:210.769509857117,&quot;y&quot;:40.51364644092513},&quot;rotate&quot;:0,&quot;skewX&quot;:0,&quot;scale&quot;:{&quot;x&quot;:1,&quot;y&quot;:1}},&quot;image&quot;:{&quot;url&quot;:&quot;https://icons.biorender.com/biorender/5c0ab80f3fbb901200f2abee/20181207181316/image/5c0ab80f3fbb901200f2abee.png&quot;,&quot;isPremium&quot;:false,&quot;isOrgIcon&quot;:false,&quot;size&quot;:{&quot;x&quot;:100,&quot;y&quot;:242.01183431952663}},&quot;source&quot;:{&quot;id&quot;:&quot;5c0ab80f3fbb901200f2abee&quot;,&quot;version&quot;:&quot;20181207181316&quot;,&quot;type&quot;:&quot;ASSETS&quot;},&quot;isPremium&quot;:false,&quot;parent&quot;:{&quot;type&quot;:&quot;CHILD&quot;,&quot;parentId&quot;:&quot;59a2bfdf-69c9-40d4-b941-a97e5d54f8a0&quot;,&quot;order&quot;:&quot;97&quot;}},&quot;b69e617d-41b9-4f13-8196-a5c808fe05cb&quot;:{&quot;id&quot;:&quot;b69e617d-41b9-4f13-8196-a5c808fe05cb&quot;,&quot;name&quot;:&quot;Upper respiratory tract (nasal septum) &quot;,&quot;displayName&quot;:&quot;&quot;,&quot;type&quot;:&quot;FIGURE_OBJECT&quot;,&quot;relativeTransform&quot;:{&quot;translate&quot;:{&quot;x&quot;:-348.99620184481813,&quot;y&quot;:-155.68769593563482},&quot;rotate&quot;:0,&quot;skewX&quot;:0,&quot;scale&quot;:{&quot;x&quot;:1,&quot;y&quot;:1}},&quot;image&quot;:{&quot;url&quot;:&quot;https://icons.biorender.com/biorender/60c8f32e745587002869cdb8/60c8e69696c69f00286355dc.png&quot;,&quot;isPremium&quot;:false,&quot;isOrgIcon&quot;:false,&quot;size&quot;:{&quot;x&quot;:200,&quot;y&quot;:292.3076923076923},&quot;fallbackUrl&quot;:&quot;sources/icons/60c8f32e745587002869cdb8/60c8e69696c69f00286355dc.svg&quot;},&quot;source&quot;:{&quot;id&quot;:&quot;60c8e69696c69f00286355dc&quot;,&quot;version&quot;:&quot;20210615183540&quot;,&quot;type&quot;:&quot;ASSETS&quot;},&quot;isPremium&quot;:false,&quot;parent&quot;:{&quot;type&quot;:&quot;CHILD&quot;,&quot;parentId&quot;:&quot;59a2bfdf-69c9-40d4-b941-a97e5d54f8a0&quot;,&quot;order&quot;:&quot;98&quot;}},&quot;6e0cbbfb-a66c-46a8-8940-63166fa084c3&quot;:{&quot;id&quot;:&quot;6e0cbbfb-a66c-46a8-8940-63166fa084c3&quot;,&quot;name&quot;:&quot;Mouth (open, viral pharyngitis)&quot;,&quot;displayName&quot;:&quot;&quot;,&quot;type&quot;:&quot;FIGURE_OBJECT&quot;,&quot;relativeTransform&quot;:{&quot;translate&quot;:{&quot;x&quot;:-323.99640965816593,&quot;y&quot;:130.80119455371675},&quot;rotate&quot;:0,&quot;skewX&quot;:0,&quot;scale&quot;:{&quot;x&quot;:1,&quot;y&quot;:1}},&quot;image&quot;:{&quot;url&quot;:&quot;https://icons.biorender.com/biorender/62ffa1140b0c6a0028194d97/62ff9fcb0b0c6a0028194d91.png&quot;,&quot;isPremium&quot;:true,&quot;isOrgIcon&quot;:false,&quot;size&quot;:{&quot;x&quot;:150,&quot;y&quot;:206.18374558303887},&quot;fallbackUrl&quot;:&quot;sources/icons/62ffa1140b0c6a0028194d97/62ff9fcb0b0c6a0028194d91.svg&quot;},&quot;source&quot;:{&quot;id&quot;:&quot;62ff9fcb0b0c6a0028194d91&quot;,&quot;version&quot;:&quot;20220819144120&quot;,&quot;type&quot;:&quot;ASSETS&quot;},&quot;isPremium&quot;:true,&quot;parent&quot;:{&quot;type&quot;:&quot;CHILD&quot;,&quot;parentId&quot;:&quot;59a2bfdf-69c9-40d4-b941-a97e5d54f8a0&quot;,&quot;order&quot;:&quot;99&quot;}},&quot;807de05c-6961-4a63-b2ab-88af487324c0&quot;:{&quot;id&quot;:&quot;807de05c-6961-4a63-b2ab-88af487324c0&quot;,&quot;name&quot;:&quot;Swallowing (inflamed)&quot;,&quot;displayName&quot;:&quot;&quot;,&quot;type&quot;:&quot;FIGURE_OBJECT&quot;,&quot;relativeTransform&quot;:{&quot;translate&quot;:{&quot;x&quot;:379.99958817145966,&quot;y&quot;:40.514214087086316},&quot;rotate&quot;:0,&quot;skewX&quot;:0,&quot;scale&quot;:{&quot;x&quot;:1,&quot;y&quot;:1}},&quot;image&quot;:{&quot;url&quot;:&quot;https://icons.biorender.com/biorender/6308d812f9a8100027bd08f0/20220826185731/image/6308d812f9a8100027bd08f0.png&quot;,&quot;isPremium&quot;:false,&quot;isOrgIcon&quot;:false,&quot;size&quot;:{&quot;x&quot;:200,&quot;y&quot;:320}},&quot;source&quot;:{&quot;id&quot;:&quot;6308d812f9a8100027bd08f0&quot;,&quot;version&quot;:&quot;20220826185731&quot;,&quot;type&quot;:&quot;ASSETS&quot;},&quot;isPremium&quot;:false,&quot;parent&quot;:{&quot;type&quot;:&quot;CHILD&quot;,&quot;parentId&quot;:&quot;59a2bfdf-69c9-40d4-b941-a97e5d54f8a0&quot;,&quot;order&quot;:&quot;995&quot;}}}}"/>
  <p:tag name="TRANSPARENTBACKGROUND" val="false"/>
  <p:tag name="VERSION" val="1733394024461"/>
  <p:tag name="TITLE" val="Untitled"/>
  <p:tag name="CREATORNAME" val="Sushma Jagan"/>
  <p:tag name="DATEINSERTED" val="1733394039876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0b919c48-b62a-4648-a201-5dc92e302bc6&quot;:{&quot;id&quot;:&quot;0b919c48-b62a-4648-a201-5dc92e302bc6&quot;,&quot;name&quot;:&quot;Mouth (open)&quot;,&quot;displayName&quot;:&quot;&quot;,&quot;type&quot;:&quot;FIGURE_OBJECT&quot;,&quot;relativeTransform&quot;:{&quot;translate&quot;:{&quot;x&quot;:-121.54096581660332,&quot;y&quot;:-200.83198568061582},&quot;rotate&quot;:0,&quot;skewX&quot;:0,&quot;scale&quot;:{&quot;x&quot;:1,&quot;y&quot;:1}},&quot;image&quot;:{&quot;url&quot;:&quot;https://icons.biorender.com/biorender/6307993c68db6300285f1af5/20230320201431/image/6307993c68db6300285f1af5.png&quot;,&quot;isPremium&quot;:false,&quot;isOrgIcon&quot;:false,&quot;size&quot;:{&quot;x&quot;:150,&quot;y&quot;:202.02020202020202}},&quot;source&quot;:{&quot;id&quot;:&quot;6307993c68db6300285f1af5&quot;,&quot;version&quot;:&quot;20230320201431&quot;,&quot;type&quot;:&quot;ASSETS&quot;},&quot;isPremium&quot;:false,&quot;parent&quot;:{&quot;type&quot;:&quot;CHILD&quot;,&quot;parentId&quot;:&quot;59a2bfdf-69c9-40d4-b941-a97e5d54f8a0&quot;,&quot;order&quot;:&quot;5&quot;}},&quot;b9f46db5-012d-4e33-994a-fbf6d9942d40&quot;:{&quot;relativeTransform&quot;:{&quot;translate&quot;:{&quot;x&quot;:60.77048290830169,&quot;y&quot;:-223.40387933227072},&quot;rotate&quot;:0,&quot;skewX&quot;:0,&quot;scale&quot;:{&quot;x&quot;:1,&quot;y&quot;:1}},&quot;type&quot;:&quot;FIGURE_OBJECT&quot;,&quot;id&quot;:&quot;b9f46db5-012d-4e33-994a-fbf6d9942d40&quot;,&quot;name&quot;:&quot;Skin cancer (superficial spreading melanoma)&quot;,&quot;displayName&quot;:&quot;Skin cancer (superficial spreading melanoma)&quot;,&quot;opacity&quot;:1,&quot;source&quot;:{&quot;id&quot;:&quot;5da8c690ff22c000828bf0c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7&quot;},&quot;isPremium&quot;:true},&quot;5f55689a-e859-419c-a84f-8203f755c628&quot;:{&quot;type&quot;:&quot;FIGURE_OBJECT&quot;,&quot;id&quot;:&quot;5f55689a-e859-419c-a84f-8203f755c628&quot;,&quot;relativeTransform&quot;:{&quot;translate&quot;:{&quot;x&quot;:-2.127556956592059,&quot;y&quot;:-4.508224705406008},&quot;rotate&quot;:0,&quot;skewX&quot;:0,&quot;scale&quot;:{&quot;x&quot;:1,&quot;y&quot;:1}},&quot;opacity&quot;:1,&quot;path&quot;:{&quot;type&quot;:&quot;ELLIPSE&quot;,&quot;size&quot;:{&quot;x&quot;:91.65220523575192,&quot;y&quot;:90.98355058918798}},&quot;pathStyles&quot;:[{&quot;type&quot;:&quot;FILL&quot;,&quot;fillStyle&quot;:&quot;rgba(234, 208, 183, 1)&quot;},{&quot;type&quot;:&quot;STROKE&quot;,&quot;strokeStyle&quot;:&quot;#95AAD3&quot;,&quot;lineWidth&quot;:0,&quot;lineJoin&quot;:&quot;round&quot;}],&quot;isLocked&quot;:false,&quot;parent&quot;:{&quot;type&quot;:&quot;CHILD&quot;,&quot;parentId&quot;:&quot;b9f46db5-012d-4e33-994a-fbf6d9942d40&quot;,&quot;order&quot;:&quot;2&quot;}},&quot;cbbb4b6f-acf0-4a28-8ee8-7c2f20941fee&quot;:{&quot;type&quot;:&quot;FIGURE_OBJECT&quot;,&quot;id&quot;:&quot;cbbb4b6f-acf0-4a28-8ee8-7c2f20941fee&quot;,&quot;name&quot;:&quot;Skin cancer (superficial spreading melanoma)&quot;,&quot;relativeTransform&quot;:{&quot;translate&quot;:{&quot;x&quot;:0,&quot;y&quot;:7.105427357601002e-15},&quot;rotate&quot;:0,&quot;skewX&quot;:0,&quot;scale&quot;:{&quot;x&quot;:0.4,&quot;y&quot;:0.4000000000000001}},&quot;opacity&quot;:1,&quot;image&quot;:{&quot;url&quot;:&quot;https://icons.biorender.com/biorender/5adf48bd88997600147d34f2/skin-cancer-superficial-spreading-melanoma.png&quot;,&quot;fallbackUrl&quot;:&quot;https://res.cloudinary.com/dlcjuc3ej/image/upload/v1524582584/fwpn792rah93wfypsebo.svg#/keystone/api/icons/5adf48bd88997600147d34f2/skin-cancer-superficial-spreading-melanoma.svg&quot;,&quot;size&quot;:{&quot;x&quot;:250,&quot;y&quot;:250},&quot;isPremium&quot;:false},&quot;source&quot;:{&quot;id&quot;:&quot;5adf487e88997600147d34ef&quot;,&quot;type&quot;:&quot;ASSETS&quot;},&quot;pathStyles&quot;:[{&quot;type&quot;:&quot;FILL&quot;,&quot;fillStyle&quot;:&quot;rgb(0,0,0)&quot;}],&quot;isLocked&quot;:false,&quot;parent&quot;:{&quot;type&quot;:&quot;CHILD&quot;,&quot;parentId&quot;:&quot;b9f46db5-012d-4e33-994a-fbf6d9942d40&quot;,&quot;order&quot;:&quot;5&quot;}},&quot;7dee6b5a-1ae6-444c-b94c-134931b3b389&quot;:{&quot;id&quot;:&quot;7dee6b5a-1ae6-444c-b94c-134931b3b389&quot;,&quot;name&quot;:&quot;Ovary&quot;,&quot;displayName&quot;:&quot;&quot;,&quot;type&quot;:&quot;FIGURE_OBJECT&quot;,&quot;relativeTransform&quot;:{&quot;translate&quot;:{&quot;x&quot;:185.77014432989694,&quot;y&quot;:-223.40437689059956},&quot;rotate&quot;:0,&quot;skewX&quot;:0,&quot;scale&quot;:{&quot;x&quot;:1,&quot;y&quot;:1}},&quot;image&quot;:{&quot;url&quot;:&quot;https://icons.biorender.com/biorender/5ccc2dda1caa3133000343b5/5bff01d81189151200cf8488.png&quot;,&quot;isPremium&quot;:true,&quot;isOrgIcon&quot;:false,&quot;size&quot;:{&quot;x&quot;:150,&quot;y&quot;:100},&quot;fallbackUrl&quot;:&quot;sources/icons/5ccc2dda1caa3133000343b5/5bff01d81189151200cf8488.svg&quot;},&quot;source&quot;:{&quot;id&quot;:&quot;5bff01d81189151200cf8488&quot;,&quot;version&quot;:&quot;20190503120213&quot;,&quot;type&quot;:&quot;ASSETS&quot;},&quot;isPremium&quot;:true,&quot;parent&quot;:{&quot;type&quot;:&quot;CHILD&quot;,&quot;parentId&quot;:&quot;59a2bfdf-69c9-40d4-b941-a97e5d54f8a0&quot;,&quot;order&quot;:&quot;8&quot;}},&quot;d4e29972-86ee-4070-96da-1581f98d1008&quot;:{&quot;relativeTransform&quot;:{&quot;translate&quot;:{&quot;x&quot;:375.41810951395894,&quot;y&quot;:106.48394075369944},&quot;rotate&quot;:0,&quot;skewX&quot;:0,&quot;scale&quot;:{&quot;x&quot;:1,&quot;y&quot;:1}},&quot;type&quot;:&quot;FIGURE_OBJECT&quot;,&quot;id&quot;:&quot;d4e29972-86ee-4070-96da-1581f98d1008&quot;,&quot;parent&quot;:{&quot;type&quot;:&quot;CHILD&quot;,&quot;parentId&quot;:&quot;59a2bfdf-69c9-40d4-b941-a97e5d54f8a0&quot;,&quot;order&quot;:&quot;9&quot;},&quot;name&quot;:&quot;Brain (lateral, female)&quot;,&quot;displayName&quot;:&quot;Brain (lateral, female)&quot;,&quot;source&quot;:{&quot;id&quot;:&quot;60b684b345b74700a52c3ef6&quot;,&quot;type&quot;:&quot;ASSETS&quot;},&quot;isPremium&quot;:true},&quot;d8897c08-f960-414e-a98d-5cc5a88a1e65&quot;:{&quot;type&quot;:&quot;FIGURE_OBJECT&quot;,&quot;id&quot;:&quot;d8897c08-f960-414e-a98d-5cc5a88a1e65&quot;,&quot;name&quot;:&quot;Brain (lateral view)&quot;,&quot;relativeTransform&quot;:{&quot;translate&quot;:{&quot;x&quot;:-512.503036606947,&quot;y&quot;:-135.6268333521465},&quot;rotate&quot;:0.07585421906382482,&quot;skewX&quot;:-5.093861028639929e-17,&quot;scale&quot;:{&quot;x&quot;:0.29178407555458336,&quot;y&quot;:0.2917840755545836}},&quot;opacity&quot;:1,&quot;image&quot;:{&quot;url&quot;:&quot;https://icons.biorender.com/biorender/5a0dfa6b20abdb0014d893cb/20180704194138/image/brain-lateral-view.png&quot;,&quot;fallbackUrl&quot;:&quot;https://res.cloudinary.com/dlcjuc3ej/image/upload/v1530733298/ncejgckecxixbm3o4xez.svg#/keystone/api/icons/5a0dfa6b20abdb0014d893cb/20180704194138/image/brain-lateral-view.svg&quot;,&quot;size&quot;:{&quot;x&quot;:291,&quot;y&quot;:245},&quot;isPremium&quot;:false,&quot;isPacked&quot;:true},&quot;source&quot;:{&quot;id&quot;:&quot;5a0dfa6b20abdb0014d893cb&quot;,&quot;type&quot;:&quot;ASSETS&quot;},&quot;pathStyles&quot;:[{&quot;type&quot;:&quot;FILL&quot;,&quot;fillStyle&quot;:&quot;rgb(0,0,0)&quot;}],&quot;isLocked&quot;:false,&quot;parent&quot;:{&quot;type&quot;:&quot;CHILD&quot;,&quot;parentId&quot;:&quot;d4e29972-86ee-4070-96da-1581f98d1008&quot;,&quot;order&quot;:&quot;5&quot;}},&quot;6d74b46b-ccde-45fd-b770-8209009215c0&quot;:{&quot;id&quot;:&quot;6d74b46b-ccde-45fd-b770-8209009215c0&quot;,&quot;name&quot;:&quot;Adult female head (lateral, hairless)&quot;,&quot;type&quot;:&quot;FIGURE_OBJECT&quot;,&quot;relativeTransform&quot;:{&quot;translate&quot;:{&quot;x&quot;:-509.86911382065006,&quot;y&quot;:-94.61923109583012},&quot;rotate&quot;:0,&quot;skewX&quot;:0,&quot;scale&quot;:{&quot;x&quot;:1.5522388395118654,&quot;y&quot;:1.5522388395118663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d4e29972-86ee-4070-96da-1581f98d1008&quot;,&quot;order&quot;:&quot;2&quot;}},&quot;a29c19fa-204e-4ec3-8587-92071c4732ea&quot;:{&quot;id&quot;:&quot;a29c19fa-204e-4ec3-8587-92071c4732ea&quot;,&quot;name&quot;:&quot;Larynx (anterior)&quot;,&quot;displayName&quot;:&quot;&quot;,&quot;type&quot;:&quot;FIGURE_OBJECT&quot;,&quot;relativeTransform&quot;:{&quot;translate&quot;:{&quot;x&quot;:35.770081931633186,&quot;y&quot;:21.910351812601746},&quot;rotate&quot;:0,&quot;skewX&quot;:0,&quot;scale&quot;:{&quot;x&quot;:1,&quot;y&quot;:1}},&quot;image&quot;:{&quot;url&quot;:&quot;https://icons.biorender.com/biorender/5e977e96b8c1810028777536/5e973acab8c18100287774e1.png&quot;,&quot;isPremium&quot;:false,&quot;isOrgIcon&quot;:false,&quot;size&quot;:{&quot;x&quot;:150,&quot;y&quot;:243.46504559270517},&quot;fallbackUrl&quot;:&quot;sources/icons/5e977e96b8c1810028777536/5e973acab8c18100287774e1.svg&quot;},&quot;source&quot;:{&quot;id&quot;:&quot;5e973acab8c18100287774e1&quot;,&quot;version&quot;:&quot;20200415165423&quot;,&quot;type&quot;:&quot;ASSETS&quot;},&quot;isPremium&quot;:false,&quot;parent&quot;:{&quot;type&quot;:&quot;CHILD&quot;,&quot;parentId&quot;:&quot;59a2bfdf-69c9-40d4-b941-a97e5d54f8a0&quot;,&quot;order&quot;:&quot;95&quot;}},&quot;b3d8ee66-dae5-4f5e-856e-36694fdfea84&quot;:{&quot;id&quot;:&quot;b3d8ee66-dae5-4f5e-856e-36694fdfea84&quot;,&quot;name&quot;:&quot;Bone marrow (femur, red)&quot;,&quot;displayName&quot;:&quot;&quot;,&quot;type&quot;:&quot;FIGURE_OBJECT&quot;,&quot;relativeTransform&quot;:{&quot;translate&quot;:{&quot;x&quot;:210.769509857117,&quot;y&quot;:40.51364644092513},&quot;rotate&quot;:0,&quot;skewX&quot;:0,&quot;scale&quot;:{&quot;x&quot;:1,&quot;y&quot;:1}},&quot;image&quot;:{&quot;url&quot;:&quot;https://icons.biorender.com/biorender/5c0ab80f3fbb901200f2abee/20181207181316/image/5c0ab80f3fbb901200f2abee.png&quot;,&quot;isPremium&quot;:false,&quot;isOrgIcon&quot;:false,&quot;size&quot;:{&quot;x&quot;:100,&quot;y&quot;:242.01183431952663}},&quot;source&quot;:{&quot;id&quot;:&quot;5c0ab80f3fbb901200f2abee&quot;,&quot;version&quot;:&quot;20181207181316&quot;,&quot;type&quot;:&quot;ASSETS&quot;},&quot;isPremium&quot;:false,&quot;parent&quot;:{&quot;type&quot;:&quot;CHILD&quot;,&quot;parentId&quot;:&quot;59a2bfdf-69c9-40d4-b941-a97e5d54f8a0&quot;,&quot;order&quot;:&quot;97&quot;}},&quot;b69e617d-41b9-4f13-8196-a5c808fe05cb&quot;:{&quot;id&quot;:&quot;b69e617d-41b9-4f13-8196-a5c808fe05cb&quot;,&quot;name&quot;:&quot;Upper respiratory tract (nasal septum) &quot;,&quot;displayName&quot;:&quot;&quot;,&quot;type&quot;:&quot;FIGURE_OBJECT&quot;,&quot;relativeTransform&quot;:{&quot;translate&quot;:{&quot;x&quot;:-348.99620184481813,&quot;y&quot;:-155.68769593563482},&quot;rotate&quot;:0,&quot;skewX&quot;:0,&quot;scale&quot;:{&quot;x&quot;:1,&quot;y&quot;:1}},&quot;image&quot;:{&quot;url&quot;:&quot;https://icons.biorender.com/biorender/60c8f32e745587002869cdb8/60c8e69696c69f00286355dc.png&quot;,&quot;isPremium&quot;:false,&quot;isOrgIcon&quot;:false,&quot;size&quot;:{&quot;x&quot;:200,&quot;y&quot;:292.3076923076923},&quot;fallbackUrl&quot;:&quot;sources/icons/60c8f32e745587002869cdb8/60c8e69696c69f00286355dc.svg&quot;},&quot;source&quot;:{&quot;id&quot;:&quot;60c8e69696c69f00286355dc&quot;,&quot;version&quot;:&quot;20210615183540&quot;,&quot;type&quot;:&quot;ASSETS&quot;},&quot;isPremium&quot;:false,&quot;parent&quot;:{&quot;type&quot;:&quot;CHILD&quot;,&quot;parentId&quot;:&quot;59a2bfdf-69c9-40d4-b941-a97e5d54f8a0&quot;,&quot;order&quot;:&quot;98&quot;}},&quot;6e0cbbfb-a66c-46a8-8940-63166fa084c3&quot;:{&quot;id&quot;:&quot;6e0cbbfb-a66c-46a8-8940-63166fa084c3&quot;,&quot;name&quot;:&quot;Mouth (open, viral pharyngitis)&quot;,&quot;displayName&quot;:&quot;&quot;,&quot;type&quot;:&quot;FIGURE_OBJECT&quot;,&quot;relativeTransform&quot;:{&quot;translate&quot;:{&quot;x&quot;:-323.99640965816593,&quot;y&quot;:130.80119455371675},&quot;rotate&quot;:0,&quot;skewX&quot;:0,&quot;scale&quot;:{&quot;x&quot;:1,&quot;y&quot;:1}},&quot;image&quot;:{&quot;url&quot;:&quot;https://icons.biorender.com/biorender/62ffa1140b0c6a0028194d97/62ff9fcb0b0c6a0028194d91.png&quot;,&quot;isPremium&quot;:true,&quot;isOrgIcon&quot;:false,&quot;size&quot;:{&quot;x&quot;:150,&quot;y&quot;:206.18374558303887},&quot;fallbackUrl&quot;:&quot;sources/icons/62ffa1140b0c6a0028194d97/62ff9fcb0b0c6a0028194d91.svg&quot;},&quot;source&quot;:{&quot;id&quot;:&quot;62ff9fcb0b0c6a0028194d91&quot;,&quot;version&quot;:&quot;20220819144120&quot;,&quot;type&quot;:&quot;ASSETS&quot;},&quot;isPremium&quot;:true,&quot;parent&quot;:{&quot;type&quot;:&quot;CHILD&quot;,&quot;parentId&quot;:&quot;59a2bfdf-69c9-40d4-b941-a97e5d54f8a0&quot;,&quot;order&quot;:&quot;99&quot;}},&quot;807de05c-6961-4a63-b2ab-88af487324c0&quot;:{&quot;id&quot;:&quot;807de05c-6961-4a63-b2ab-88af487324c0&quot;,&quot;name&quot;:&quot;Swallowing (inflamed)&quot;,&quot;displayName&quot;:&quot;&quot;,&quot;type&quot;:&quot;FIGURE_OBJECT&quot;,&quot;relativeTransform&quot;:{&quot;translate&quot;:{&quot;x&quot;:379.99958817145966,&quot;y&quot;:40.514214087086316},&quot;rotate&quot;:0,&quot;skewX&quot;:0,&quot;scale&quot;:{&quot;x&quot;:1,&quot;y&quot;:1}},&quot;image&quot;:{&quot;url&quot;:&quot;https://icons.biorender.com/biorender/6308d812f9a8100027bd08f0/20220826185731/image/6308d812f9a8100027bd08f0.png&quot;,&quot;isPremium&quot;:false,&quot;isOrgIcon&quot;:false,&quot;size&quot;:{&quot;x&quot;:200,&quot;y&quot;:320}},&quot;source&quot;:{&quot;id&quot;:&quot;6308d812f9a8100027bd08f0&quot;,&quot;version&quot;:&quot;20220826185731&quot;,&quot;type&quot;:&quot;ASSETS&quot;},&quot;isPremium&quot;:false,&quot;parent&quot;:{&quot;type&quot;:&quot;CHILD&quot;,&quot;parentId&quot;:&quot;59a2bfdf-69c9-40d4-b941-a97e5d54f8a0&quot;,&quot;order&quot;:&quot;995&quot;}}}}"/>
  <p:tag name="TRANSPARENTBACKGROUND" val="false"/>
  <p:tag name="VERSION" val="1733394024461"/>
  <p:tag name="TITLE" val="Untitled"/>
  <p:tag name="CREATORNAME" val="Sushma Jagan"/>
  <p:tag name="DATEINSERTED" val="1733394039876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0b919c48-b62a-4648-a201-5dc92e302bc6&quot;:{&quot;id&quot;:&quot;0b919c48-b62a-4648-a201-5dc92e302bc6&quot;,&quot;name&quot;:&quot;Mouth (open)&quot;,&quot;displayName&quot;:&quot;&quot;,&quot;type&quot;:&quot;FIGURE_OBJECT&quot;,&quot;relativeTransform&quot;:{&quot;translate&quot;:{&quot;x&quot;:-121.54096581660332,&quot;y&quot;:-200.83198568061582},&quot;rotate&quot;:0,&quot;skewX&quot;:0,&quot;scale&quot;:{&quot;x&quot;:1,&quot;y&quot;:1}},&quot;image&quot;:{&quot;url&quot;:&quot;https://icons.biorender.com/biorender/6307993c68db6300285f1af5/20230320201431/image/6307993c68db6300285f1af5.png&quot;,&quot;isPremium&quot;:false,&quot;isOrgIcon&quot;:false,&quot;size&quot;:{&quot;x&quot;:150,&quot;y&quot;:202.02020202020202}},&quot;source&quot;:{&quot;id&quot;:&quot;6307993c68db6300285f1af5&quot;,&quot;version&quot;:&quot;20230320201431&quot;,&quot;type&quot;:&quot;ASSETS&quot;},&quot;isPremium&quot;:false,&quot;parent&quot;:{&quot;type&quot;:&quot;CHILD&quot;,&quot;parentId&quot;:&quot;59a2bfdf-69c9-40d4-b941-a97e5d54f8a0&quot;,&quot;order&quot;:&quot;5&quot;}},&quot;b9f46db5-012d-4e33-994a-fbf6d9942d40&quot;:{&quot;relativeTransform&quot;:{&quot;translate&quot;:{&quot;x&quot;:60.77048290830169,&quot;y&quot;:-223.40387933227072},&quot;rotate&quot;:0,&quot;skewX&quot;:0,&quot;scale&quot;:{&quot;x&quot;:1,&quot;y&quot;:1}},&quot;type&quot;:&quot;FIGURE_OBJECT&quot;,&quot;id&quot;:&quot;b9f46db5-012d-4e33-994a-fbf6d9942d40&quot;,&quot;name&quot;:&quot;Skin cancer (superficial spreading melanoma)&quot;,&quot;displayName&quot;:&quot;Skin cancer (superficial spreading melanoma)&quot;,&quot;opacity&quot;:1,&quot;source&quot;:{&quot;id&quot;:&quot;5da8c690ff22c000828bf0c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7&quot;},&quot;isPremium&quot;:true},&quot;5f55689a-e859-419c-a84f-8203f755c628&quot;:{&quot;type&quot;:&quot;FIGURE_OBJECT&quot;,&quot;id&quot;:&quot;5f55689a-e859-419c-a84f-8203f755c628&quot;,&quot;relativeTransform&quot;:{&quot;translate&quot;:{&quot;x&quot;:-2.127556956592059,&quot;y&quot;:-4.508224705406008},&quot;rotate&quot;:0,&quot;skewX&quot;:0,&quot;scale&quot;:{&quot;x&quot;:1,&quot;y&quot;:1}},&quot;opacity&quot;:1,&quot;path&quot;:{&quot;type&quot;:&quot;ELLIPSE&quot;,&quot;size&quot;:{&quot;x&quot;:91.65220523575192,&quot;y&quot;:90.98355058918798}},&quot;pathStyles&quot;:[{&quot;type&quot;:&quot;FILL&quot;,&quot;fillStyle&quot;:&quot;rgba(234, 208, 183, 1)&quot;},{&quot;type&quot;:&quot;STROKE&quot;,&quot;strokeStyle&quot;:&quot;#95AAD3&quot;,&quot;lineWidth&quot;:0,&quot;lineJoin&quot;:&quot;round&quot;}],&quot;isLocked&quot;:false,&quot;parent&quot;:{&quot;type&quot;:&quot;CHILD&quot;,&quot;parentId&quot;:&quot;b9f46db5-012d-4e33-994a-fbf6d9942d40&quot;,&quot;order&quot;:&quot;2&quot;}},&quot;cbbb4b6f-acf0-4a28-8ee8-7c2f20941fee&quot;:{&quot;type&quot;:&quot;FIGURE_OBJECT&quot;,&quot;id&quot;:&quot;cbbb4b6f-acf0-4a28-8ee8-7c2f20941fee&quot;,&quot;name&quot;:&quot;Skin cancer (superficial spreading melanoma)&quot;,&quot;relativeTransform&quot;:{&quot;translate&quot;:{&quot;x&quot;:0,&quot;y&quot;:7.105427357601002e-15},&quot;rotate&quot;:0,&quot;skewX&quot;:0,&quot;scale&quot;:{&quot;x&quot;:0.4,&quot;y&quot;:0.4000000000000001}},&quot;opacity&quot;:1,&quot;image&quot;:{&quot;url&quot;:&quot;https://icons.biorender.com/biorender/5adf48bd88997600147d34f2/skin-cancer-superficial-spreading-melanoma.png&quot;,&quot;fallbackUrl&quot;:&quot;https://res.cloudinary.com/dlcjuc3ej/image/upload/v1524582584/fwpn792rah93wfypsebo.svg#/keystone/api/icons/5adf48bd88997600147d34f2/skin-cancer-superficial-spreading-melanoma.svg&quot;,&quot;size&quot;:{&quot;x&quot;:250,&quot;y&quot;:250},&quot;isPremium&quot;:false},&quot;source&quot;:{&quot;id&quot;:&quot;5adf487e88997600147d34ef&quot;,&quot;type&quot;:&quot;ASSETS&quot;},&quot;pathStyles&quot;:[{&quot;type&quot;:&quot;FILL&quot;,&quot;fillStyle&quot;:&quot;rgb(0,0,0)&quot;}],&quot;isLocked&quot;:false,&quot;parent&quot;:{&quot;type&quot;:&quot;CHILD&quot;,&quot;parentId&quot;:&quot;b9f46db5-012d-4e33-994a-fbf6d9942d40&quot;,&quot;order&quot;:&quot;5&quot;}},&quot;7dee6b5a-1ae6-444c-b94c-134931b3b389&quot;:{&quot;id&quot;:&quot;7dee6b5a-1ae6-444c-b94c-134931b3b389&quot;,&quot;name&quot;:&quot;Ovary&quot;,&quot;displayName&quot;:&quot;&quot;,&quot;type&quot;:&quot;FIGURE_OBJECT&quot;,&quot;relativeTransform&quot;:{&quot;translate&quot;:{&quot;x&quot;:185.77014432989694,&quot;y&quot;:-223.40437689059956},&quot;rotate&quot;:0,&quot;skewX&quot;:0,&quot;scale&quot;:{&quot;x&quot;:1,&quot;y&quot;:1}},&quot;image&quot;:{&quot;url&quot;:&quot;https://icons.biorender.com/biorender/5ccc2dda1caa3133000343b5/5bff01d81189151200cf8488.png&quot;,&quot;isPremium&quot;:true,&quot;isOrgIcon&quot;:false,&quot;size&quot;:{&quot;x&quot;:150,&quot;y&quot;:100},&quot;fallbackUrl&quot;:&quot;sources/icons/5ccc2dda1caa3133000343b5/5bff01d81189151200cf8488.svg&quot;},&quot;source&quot;:{&quot;id&quot;:&quot;5bff01d81189151200cf8488&quot;,&quot;version&quot;:&quot;20190503120213&quot;,&quot;type&quot;:&quot;ASSETS&quot;},&quot;isPremium&quot;:true,&quot;parent&quot;:{&quot;type&quot;:&quot;CHILD&quot;,&quot;parentId&quot;:&quot;59a2bfdf-69c9-40d4-b941-a97e5d54f8a0&quot;,&quot;order&quot;:&quot;8&quot;}},&quot;d4e29972-86ee-4070-96da-1581f98d1008&quot;:{&quot;relativeTransform&quot;:{&quot;translate&quot;:{&quot;x&quot;:375.41810951395894,&quot;y&quot;:106.48394075369944},&quot;rotate&quot;:0,&quot;skewX&quot;:0,&quot;scale&quot;:{&quot;x&quot;:1,&quot;y&quot;:1}},&quot;type&quot;:&quot;FIGURE_OBJECT&quot;,&quot;id&quot;:&quot;d4e29972-86ee-4070-96da-1581f98d1008&quot;,&quot;parent&quot;:{&quot;type&quot;:&quot;CHILD&quot;,&quot;parentId&quot;:&quot;59a2bfdf-69c9-40d4-b941-a97e5d54f8a0&quot;,&quot;order&quot;:&quot;9&quot;},&quot;name&quot;:&quot;Brain (lateral, female)&quot;,&quot;displayName&quot;:&quot;Brain (lateral, female)&quot;,&quot;source&quot;:{&quot;id&quot;:&quot;60b684b345b74700a52c3ef6&quot;,&quot;type&quot;:&quot;ASSETS&quot;},&quot;isPremium&quot;:true},&quot;d8897c08-f960-414e-a98d-5cc5a88a1e65&quot;:{&quot;type&quot;:&quot;FIGURE_OBJECT&quot;,&quot;id&quot;:&quot;d8897c08-f960-414e-a98d-5cc5a88a1e65&quot;,&quot;name&quot;:&quot;Brain (lateral view)&quot;,&quot;relativeTransform&quot;:{&quot;translate&quot;:{&quot;x&quot;:-512.503036606947,&quot;y&quot;:-135.6268333521465},&quot;rotate&quot;:0.07585421906382482,&quot;skewX&quot;:-5.093861028639929e-17,&quot;scale&quot;:{&quot;x&quot;:0.29178407555458336,&quot;y&quot;:0.2917840755545836}},&quot;opacity&quot;:1,&quot;image&quot;:{&quot;url&quot;:&quot;https://icons.biorender.com/biorender/5a0dfa6b20abdb0014d893cb/20180704194138/image/brain-lateral-view.png&quot;,&quot;fallbackUrl&quot;:&quot;https://res.cloudinary.com/dlcjuc3ej/image/upload/v1530733298/ncejgckecxixbm3o4xez.svg#/keystone/api/icons/5a0dfa6b20abdb0014d893cb/20180704194138/image/brain-lateral-view.svg&quot;,&quot;size&quot;:{&quot;x&quot;:291,&quot;y&quot;:245},&quot;isPremium&quot;:false,&quot;isPacked&quot;:true},&quot;source&quot;:{&quot;id&quot;:&quot;5a0dfa6b20abdb0014d893cb&quot;,&quot;type&quot;:&quot;ASSETS&quot;},&quot;pathStyles&quot;:[{&quot;type&quot;:&quot;FILL&quot;,&quot;fillStyle&quot;:&quot;rgb(0,0,0)&quot;}],&quot;isLocked&quot;:false,&quot;parent&quot;:{&quot;type&quot;:&quot;CHILD&quot;,&quot;parentId&quot;:&quot;d4e29972-86ee-4070-96da-1581f98d1008&quot;,&quot;order&quot;:&quot;5&quot;}},&quot;6d74b46b-ccde-45fd-b770-8209009215c0&quot;:{&quot;id&quot;:&quot;6d74b46b-ccde-45fd-b770-8209009215c0&quot;,&quot;name&quot;:&quot;Adult female head (lateral, hairless)&quot;,&quot;type&quot;:&quot;FIGURE_OBJECT&quot;,&quot;relativeTransform&quot;:{&quot;translate&quot;:{&quot;x&quot;:-509.86911382065006,&quot;y&quot;:-94.61923109583012},&quot;rotate&quot;:0,&quot;skewX&quot;:0,&quot;scale&quot;:{&quot;x&quot;:1.5522388395118654,&quot;y&quot;:1.5522388395118663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d4e29972-86ee-4070-96da-1581f98d1008&quot;,&quot;order&quot;:&quot;2&quot;}},&quot;a29c19fa-204e-4ec3-8587-92071c4732ea&quot;:{&quot;id&quot;:&quot;a29c19fa-204e-4ec3-8587-92071c4732ea&quot;,&quot;name&quot;:&quot;Larynx (anterior)&quot;,&quot;displayName&quot;:&quot;&quot;,&quot;type&quot;:&quot;FIGURE_OBJECT&quot;,&quot;relativeTransform&quot;:{&quot;translate&quot;:{&quot;x&quot;:35.770081931633186,&quot;y&quot;:21.910351812601746},&quot;rotate&quot;:0,&quot;skewX&quot;:0,&quot;scale&quot;:{&quot;x&quot;:1,&quot;y&quot;:1}},&quot;image&quot;:{&quot;url&quot;:&quot;https://icons.biorender.com/biorender/5e977e96b8c1810028777536/5e973acab8c18100287774e1.png&quot;,&quot;isPremium&quot;:false,&quot;isOrgIcon&quot;:false,&quot;size&quot;:{&quot;x&quot;:150,&quot;y&quot;:243.46504559270517},&quot;fallbackUrl&quot;:&quot;sources/icons/5e977e96b8c1810028777536/5e973acab8c18100287774e1.svg&quot;},&quot;source&quot;:{&quot;id&quot;:&quot;5e973acab8c18100287774e1&quot;,&quot;version&quot;:&quot;20200415165423&quot;,&quot;type&quot;:&quot;ASSETS&quot;},&quot;isPremium&quot;:false,&quot;parent&quot;:{&quot;type&quot;:&quot;CHILD&quot;,&quot;parentId&quot;:&quot;59a2bfdf-69c9-40d4-b941-a97e5d54f8a0&quot;,&quot;order&quot;:&quot;95&quot;}},&quot;b3d8ee66-dae5-4f5e-856e-36694fdfea84&quot;:{&quot;id&quot;:&quot;b3d8ee66-dae5-4f5e-856e-36694fdfea84&quot;,&quot;name&quot;:&quot;Bone marrow (femur, red)&quot;,&quot;displayName&quot;:&quot;&quot;,&quot;type&quot;:&quot;FIGURE_OBJECT&quot;,&quot;relativeTransform&quot;:{&quot;translate&quot;:{&quot;x&quot;:210.769509857117,&quot;y&quot;:40.51364644092513},&quot;rotate&quot;:0,&quot;skewX&quot;:0,&quot;scale&quot;:{&quot;x&quot;:1,&quot;y&quot;:1}},&quot;image&quot;:{&quot;url&quot;:&quot;https://icons.biorender.com/biorender/5c0ab80f3fbb901200f2abee/20181207181316/image/5c0ab80f3fbb901200f2abee.png&quot;,&quot;isPremium&quot;:false,&quot;isOrgIcon&quot;:false,&quot;size&quot;:{&quot;x&quot;:100,&quot;y&quot;:242.01183431952663}},&quot;source&quot;:{&quot;id&quot;:&quot;5c0ab80f3fbb901200f2abee&quot;,&quot;version&quot;:&quot;20181207181316&quot;,&quot;type&quot;:&quot;ASSETS&quot;},&quot;isPremium&quot;:false,&quot;parent&quot;:{&quot;type&quot;:&quot;CHILD&quot;,&quot;parentId&quot;:&quot;59a2bfdf-69c9-40d4-b941-a97e5d54f8a0&quot;,&quot;order&quot;:&quot;97&quot;}},&quot;b69e617d-41b9-4f13-8196-a5c808fe05cb&quot;:{&quot;id&quot;:&quot;b69e617d-41b9-4f13-8196-a5c808fe05cb&quot;,&quot;name&quot;:&quot;Upper respiratory tract (nasal septum) &quot;,&quot;displayName&quot;:&quot;&quot;,&quot;type&quot;:&quot;FIGURE_OBJECT&quot;,&quot;relativeTransform&quot;:{&quot;translate&quot;:{&quot;x&quot;:-348.99620184481813,&quot;y&quot;:-155.68769593563482},&quot;rotate&quot;:0,&quot;skewX&quot;:0,&quot;scale&quot;:{&quot;x&quot;:1,&quot;y&quot;:1}},&quot;image&quot;:{&quot;url&quot;:&quot;https://icons.biorender.com/biorender/60c8f32e745587002869cdb8/60c8e69696c69f00286355dc.png&quot;,&quot;isPremium&quot;:false,&quot;isOrgIcon&quot;:false,&quot;size&quot;:{&quot;x&quot;:200,&quot;y&quot;:292.3076923076923},&quot;fallbackUrl&quot;:&quot;sources/icons/60c8f32e745587002869cdb8/60c8e69696c69f00286355dc.svg&quot;},&quot;source&quot;:{&quot;id&quot;:&quot;60c8e69696c69f00286355dc&quot;,&quot;version&quot;:&quot;20210615183540&quot;,&quot;type&quot;:&quot;ASSETS&quot;},&quot;isPremium&quot;:false,&quot;parent&quot;:{&quot;type&quot;:&quot;CHILD&quot;,&quot;parentId&quot;:&quot;59a2bfdf-69c9-40d4-b941-a97e5d54f8a0&quot;,&quot;order&quot;:&quot;98&quot;}},&quot;6e0cbbfb-a66c-46a8-8940-63166fa084c3&quot;:{&quot;id&quot;:&quot;6e0cbbfb-a66c-46a8-8940-63166fa084c3&quot;,&quot;name&quot;:&quot;Mouth (open, viral pharyngitis)&quot;,&quot;displayName&quot;:&quot;&quot;,&quot;type&quot;:&quot;FIGURE_OBJECT&quot;,&quot;relativeTransform&quot;:{&quot;translate&quot;:{&quot;x&quot;:-323.99640965816593,&quot;y&quot;:130.80119455371675},&quot;rotate&quot;:0,&quot;skewX&quot;:0,&quot;scale&quot;:{&quot;x&quot;:1,&quot;y&quot;:1}},&quot;image&quot;:{&quot;url&quot;:&quot;https://icons.biorender.com/biorender/62ffa1140b0c6a0028194d97/62ff9fcb0b0c6a0028194d91.png&quot;,&quot;isPremium&quot;:true,&quot;isOrgIcon&quot;:false,&quot;size&quot;:{&quot;x&quot;:150,&quot;y&quot;:206.18374558303887},&quot;fallbackUrl&quot;:&quot;sources/icons/62ffa1140b0c6a0028194d97/62ff9fcb0b0c6a0028194d91.svg&quot;},&quot;source&quot;:{&quot;id&quot;:&quot;62ff9fcb0b0c6a0028194d91&quot;,&quot;version&quot;:&quot;20220819144120&quot;,&quot;type&quot;:&quot;ASSETS&quot;},&quot;isPremium&quot;:true,&quot;parent&quot;:{&quot;type&quot;:&quot;CHILD&quot;,&quot;parentId&quot;:&quot;59a2bfdf-69c9-40d4-b941-a97e5d54f8a0&quot;,&quot;order&quot;:&quot;99&quot;}},&quot;807de05c-6961-4a63-b2ab-88af487324c0&quot;:{&quot;id&quot;:&quot;807de05c-6961-4a63-b2ab-88af487324c0&quot;,&quot;name&quot;:&quot;Swallowing (inflamed)&quot;,&quot;displayName&quot;:&quot;&quot;,&quot;type&quot;:&quot;FIGURE_OBJECT&quot;,&quot;relativeTransform&quot;:{&quot;translate&quot;:{&quot;x&quot;:379.99958817145966,&quot;y&quot;:40.514214087086316},&quot;rotate&quot;:0,&quot;skewX&quot;:0,&quot;scale&quot;:{&quot;x&quot;:1,&quot;y&quot;:1}},&quot;image&quot;:{&quot;url&quot;:&quot;https://icons.biorender.com/biorender/6308d812f9a8100027bd08f0/20220826185731/image/6308d812f9a8100027bd08f0.png&quot;,&quot;isPremium&quot;:false,&quot;isOrgIcon&quot;:false,&quot;size&quot;:{&quot;x&quot;:200,&quot;y&quot;:320}},&quot;source&quot;:{&quot;id&quot;:&quot;6308d812f9a8100027bd08f0&quot;,&quot;version&quot;:&quot;20220826185731&quot;,&quot;type&quot;:&quot;ASSETS&quot;},&quot;isPremium&quot;:false,&quot;parent&quot;:{&quot;type&quot;:&quot;CHILD&quot;,&quot;parentId&quot;:&quot;59a2bfdf-69c9-40d4-b941-a97e5d54f8a0&quot;,&quot;order&quot;:&quot;995&quot;}}}}"/>
  <p:tag name="TRANSPARENTBACKGROUND" val="false"/>
  <p:tag name="VERSION" val="1733394024461"/>
  <p:tag name="TITLE" val="Untitled"/>
  <p:tag name="CREATORNAME" val="Sushma Jagan"/>
  <p:tag name="DATEINSERTED" val="1733394039876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0b919c48-b62a-4648-a201-5dc92e302bc6&quot;:{&quot;id&quot;:&quot;0b919c48-b62a-4648-a201-5dc92e302bc6&quot;,&quot;name&quot;:&quot;Mouth (open)&quot;,&quot;displayName&quot;:&quot;&quot;,&quot;type&quot;:&quot;FIGURE_OBJECT&quot;,&quot;relativeTransform&quot;:{&quot;translate&quot;:{&quot;x&quot;:-121.54096581660332,&quot;y&quot;:-200.83198568061582},&quot;rotate&quot;:0,&quot;skewX&quot;:0,&quot;scale&quot;:{&quot;x&quot;:1,&quot;y&quot;:1}},&quot;image&quot;:{&quot;url&quot;:&quot;https://icons.biorender.com/biorender/6307993c68db6300285f1af5/20230320201431/image/6307993c68db6300285f1af5.png&quot;,&quot;isPremium&quot;:false,&quot;isOrgIcon&quot;:false,&quot;size&quot;:{&quot;x&quot;:150,&quot;y&quot;:202.02020202020202}},&quot;source&quot;:{&quot;id&quot;:&quot;6307993c68db6300285f1af5&quot;,&quot;version&quot;:&quot;20230320201431&quot;,&quot;type&quot;:&quot;ASSETS&quot;},&quot;isPremium&quot;:false,&quot;parent&quot;:{&quot;type&quot;:&quot;CHILD&quot;,&quot;parentId&quot;:&quot;59a2bfdf-69c9-40d4-b941-a97e5d54f8a0&quot;,&quot;order&quot;:&quot;5&quot;}},&quot;b9f46db5-012d-4e33-994a-fbf6d9942d40&quot;:{&quot;relativeTransform&quot;:{&quot;translate&quot;:{&quot;x&quot;:60.77048290830169,&quot;y&quot;:-223.40387933227072},&quot;rotate&quot;:0,&quot;skewX&quot;:0,&quot;scale&quot;:{&quot;x&quot;:1,&quot;y&quot;:1}},&quot;type&quot;:&quot;FIGURE_OBJECT&quot;,&quot;id&quot;:&quot;b9f46db5-012d-4e33-994a-fbf6d9942d40&quot;,&quot;name&quot;:&quot;Skin cancer (superficial spreading melanoma)&quot;,&quot;displayName&quot;:&quot;Skin cancer (superficial spreading melanoma)&quot;,&quot;opacity&quot;:1,&quot;source&quot;:{&quot;id&quot;:&quot;5da8c690ff22c000828bf0c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7&quot;},&quot;isPremium&quot;:true},&quot;5f55689a-e859-419c-a84f-8203f755c628&quot;:{&quot;type&quot;:&quot;FIGURE_OBJECT&quot;,&quot;id&quot;:&quot;5f55689a-e859-419c-a84f-8203f755c628&quot;,&quot;relativeTransform&quot;:{&quot;translate&quot;:{&quot;x&quot;:-2.127556956592059,&quot;y&quot;:-4.508224705406008},&quot;rotate&quot;:0,&quot;skewX&quot;:0,&quot;scale&quot;:{&quot;x&quot;:1,&quot;y&quot;:1}},&quot;opacity&quot;:1,&quot;path&quot;:{&quot;type&quot;:&quot;ELLIPSE&quot;,&quot;size&quot;:{&quot;x&quot;:91.65220523575192,&quot;y&quot;:90.98355058918798}},&quot;pathStyles&quot;:[{&quot;type&quot;:&quot;FILL&quot;,&quot;fillStyle&quot;:&quot;rgba(234, 208, 183, 1)&quot;},{&quot;type&quot;:&quot;STROKE&quot;,&quot;strokeStyle&quot;:&quot;#95AAD3&quot;,&quot;lineWidth&quot;:0,&quot;lineJoin&quot;:&quot;round&quot;}],&quot;isLocked&quot;:false,&quot;parent&quot;:{&quot;type&quot;:&quot;CHILD&quot;,&quot;parentId&quot;:&quot;b9f46db5-012d-4e33-994a-fbf6d9942d40&quot;,&quot;order&quot;:&quot;2&quot;}},&quot;cbbb4b6f-acf0-4a28-8ee8-7c2f20941fee&quot;:{&quot;type&quot;:&quot;FIGURE_OBJECT&quot;,&quot;id&quot;:&quot;cbbb4b6f-acf0-4a28-8ee8-7c2f20941fee&quot;,&quot;name&quot;:&quot;Skin cancer (superficial spreading melanoma)&quot;,&quot;relativeTransform&quot;:{&quot;translate&quot;:{&quot;x&quot;:0,&quot;y&quot;:7.105427357601002e-15},&quot;rotate&quot;:0,&quot;skewX&quot;:0,&quot;scale&quot;:{&quot;x&quot;:0.4,&quot;y&quot;:0.4000000000000001}},&quot;opacity&quot;:1,&quot;image&quot;:{&quot;url&quot;:&quot;https://icons.biorender.com/biorender/5adf48bd88997600147d34f2/skin-cancer-superficial-spreading-melanoma.png&quot;,&quot;fallbackUrl&quot;:&quot;https://res.cloudinary.com/dlcjuc3ej/image/upload/v1524582584/fwpn792rah93wfypsebo.svg#/keystone/api/icons/5adf48bd88997600147d34f2/skin-cancer-superficial-spreading-melanoma.svg&quot;,&quot;size&quot;:{&quot;x&quot;:250,&quot;y&quot;:250},&quot;isPremium&quot;:false},&quot;source&quot;:{&quot;id&quot;:&quot;5adf487e88997600147d34ef&quot;,&quot;type&quot;:&quot;ASSETS&quot;},&quot;pathStyles&quot;:[{&quot;type&quot;:&quot;FILL&quot;,&quot;fillStyle&quot;:&quot;rgb(0,0,0)&quot;}],&quot;isLocked&quot;:false,&quot;parent&quot;:{&quot;type&quot;:&quot;CHILD&quot;,&quot;parentId&quot;:&quot;b9f46db5-012d-4e33-994a-fbf6d9942d40&quot;,&quot;order&quot;:&quot;5&quot;}},&quot;7dee6b5a-1ae6-444c-b94c-134931b3b389&quot;:{&quot;id&quot;:&quot;7dee6b5a-1ae6-444c-b94c-134931b3b389&quot;,&quot;name&quot;:&quot;Ovary&quot;,&quot;displayName&quot;:&quot;&quot;,&quot;type&quot;:&quot;FIGURE_OBJECT&quot;,&quot;relativeTransform&quot;:{&quot;translate&quot;:{&quot;x&quot;:185.77014432989694,&quot;y&quot;:-223.40437689059956},&quot;rotate&quot;:0,&quot;skewX&quot;:0,&quot;scale&quot;:{&quot;x&quot;:1,&quot;y&quot;:1}},&quot;image&quot;:{&quot;url&quot;:&quot;https://icons.biorender.com/biorender/5ccc2dda1caa3133000343b5/5bff01d81189151200cf8488.png&quot;,&quot;isPremium&quot;:true,&quot;isOrgIcon&quot;:false,&quot;size&quot;:{&quot;x&quot;:150,&quot;y&quot;:100},&quot;fallbackUrl&quot;:&quot;sources/icons/5ccc2dda1caa3133000343b5/5bff01d81189151200cf8488.svg&quot;},&quot;source&quot;:{&quot;id&quot;:&quot;5bff01d81189151200cf8488&quot;,&quot;version&quot;:&quot;20190503120213&quot;,&quot;type&quot;:&quot;ASSETS&quot;},&quot;isPremium&quot;:true,&quot;parent&quot;:{&quot;type&quot;:&quot;CHILD&quot;,&quot;parentId&quot;:&quot;59a2bfdf-69c9-40d4-b941-a97e5d54f8a0&quot;,&quot;order&quot;:&quot;8&quot;}},&quot;d4e29972-86ee-4070-96da-1581f98d1008&quot;:{&quot;relativeTransform&quot;:{&quot;translate&quot;:{&quot;x&quot;:375.41810951395894,&quot;y&quot;:106.48394075369944},&quot;rotate&quot;:0,&quot;skewX&quot;:0,&quot;scale&quot;:{&quot;x&quot;:1,&quot;y&quot;:1}},&quot;type&quot;:&quot;FIGURE_OBJECT&quot;,&quot;id&quot;:&quot;d4e29972-86ee-4070-96da-1581f98d1008&quot;,&quot;parent&quot;:{&quot;type&quot;:&quot;CHILD&quot;,&quot;parentId&quot;:&quot;59a2bfdf-69c9-40d4-b941-a97e5d54f8a0&quot;,&quot;order&quot;:&quot;9&quot;},&quot;name&quot;:&quot;Brain (lateral, female)&quot;,&quot;displayName&quot;:&quot;Brain (lateral, female)&quot;,&quot;source&quot;:{&quot;id&quot;:&quot;60b684b345b74700a52c3ef6&quot;,&quot;type&quot;:&quot;ASSETS&quot;},&quot;isPremium&quot;:true},&quot;d8897c08-f960-414e-a98d-5cc5a88a1e65&quot;:{&quot;type&quot;:&quot;FIGURE_OBJECT&quot;,&quot;id&quot;:&quot;d8897c08-f960-414e-a98d-5cc5a88a1e65&quot;,&quot;name&quot;:&quot;Brain (lateral view)&quot;,&quot;relativeTransform&quot;:{&quot;translate&quot;:{&quot;x&quot;:-512.503036606947,&quot;y&quot;:-135.6268333521465},&quot;rotate&quot;:0.07585421906382482,&quot;skewX&quot;:-5.093861028639929e-17,&quot;scale&quot;:{&quot;x&quot;:0.29178407555458336,&quot;y&quot;:0.2917840755545836}},&quot;opacity&quot;:1,&quot;image&quot;:{&quot;url&quot;:&quot;https://icons.biorender.com/biorender/5a0dfa6b20abdb0014d893cb/20180704194138/image/brain-lateral-view.png&quot;,&quot;fallbackUrl&quot;:&quot;https://res.cloudinary.com/dlcjuc3ej/image/upload/v1530733298/ncejgckecxixbm3o4xez.svg#/keystone/api/icons/5a0dfa6b20abdb0014d893cb/20180704194138/image/brain-lateral-view.svg&quot;,&quot;size&quot;:{&quot;x&quot;:291,&quot;y&quot;:245},&quot;isPremium&quot;:false,&quot;isPacked&quot;:true},&quot;source&quot;:{&quot;id&quot;:&quot;5a0dfa6b20abdb0014d893cb&quot;,&quot;type&quot;:&quot;ASSETS&quot;},&quot;pathStyles&quot;:[{&quot;type&quot;:&quot;FILL&quot;,&quot;fillStyle&quot;:&quot;rgb(0,0,0)&quot;}],&quot;isLocked&quot;:false,&quot;parent&quot;:{&quot;type&quot;:&quot;CHILD&quot;,&quot;parentId&quot;:&quot;d4e29972-86ee-4070-96da-1581f98d1008&quot;,&quot;order&quot;:&quot;5&quot;}},&quot;6d74b46b-ccde-45fd-b770-8209009215c0&quot;:{&quot;id&quot;:&quot;6d74b46b-ccde-45fd-b770-8209009215c0&quot;,&quot;name&quot;:&quot;Adult female head (lateral, hairless)&quot;,&quot;type&quot;:&quot;FIGURE_OBJECT&quot;,&quot;relativeTransform&quot;:{&quot;translate&quot;:{&quot;x&quot;:-509.86911382065006,&quot;y&quot;:-94.61923109583012},&quot;rotate&quot;:0,&quot;skewX&quot;:0,&quot;scale&quot;:{&quot;x&quot;:1.5522388395118654,&quot;y&quot;:1.5522388395118663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d4e29972-86ee-4070-96da-1581f98d1008&quot;,&quot;order&quot;:&quot;2&quot;}},&quot;a29c19fa-204e-4ec3-8587-92071c4732ea&quot;:{&quot;id&quot;:&quot;a29c19fa-204e-4ec3-8587-92071c4732ea&quot;,&quot;name&quot;:&quot;Larynx (anterior)&quot;,&quot;displayName&quot;:&quot;&quot;,&quot;type&quot;:&quot;FIGURE_OBJECT&quot;,&quot;relativeTransform&quot;:{&quot;translate&quot;:{&quot;x&quot;:35.770081931633186,&quot;y&quot;:21.910351812601746},&quot;rotate&quot;:0,&quot;skewX&quot;:0,&quot;scale&quot;:{&quot;x&quot;:1,&quot;y&quot;:1}},&quot;image&quot;:{&quot;url&quot;:&quot;https://icons.biorender.com/biorender/5e977e96b8c1810028777536/5e973acab8c18100287774e1.png&quot;,&quot;isPremium&quot;:false,&quot;isOrgIcon&quot;:false,&quot;size&quot;:{&quot;x&quot;:150,&quot;y&quot;:243.46504559270517},&quot;fallbackUrl&quot;:&quot;sources/icons/5e977e96b8c1810028777536/5e973acab8c18100287774e1.svg&quot;},&quot;source&quot;:{&quot;id&quot;:&quot;5e973acab8c18100287774e1&quot;,&quot;version&quot;:&quot;20200415165423&quot;,&quot;type&quot;:&quot;ASSETS&quot;},&quot;isPremium&quot;:false,&quot;parent&quot;:{&quot;type&quot;:&quot;CHILD&quot;,&quot;parentId&quot;:&quot;59a2bfdf-69c9-40d4-b941-a97e5d54f8a0&quot;,&quot;order&quot;:&quot;95&quot;}},&quot;b3d8ee66-dae5-4f5e-856e-36694fdfea84&quot;:{&quot;id&quot;:&quot;b3d8ee66-dae5-4f5e-856e-36694fdfea84&quot;,&quot;name&quot;:&quot;Bone marrow (femur, red)&quot;,&quot;displayName&quot;:&quot;&quot;,&quot;type&quot;:&quot;FIGURE_OBJECT&quot;,&quot;relativeTransform&quot;:{&quot;translate&quot;:{&quot;x&quot;:210.769509857117,&quot;y&quot;:40.51364644092513},&quot;rotate&quot;:0,&quot;skewX&quot;:0,&quot;scale&quot;:{&quot;x&quot;:1,&quot;y&quot;:1}},&quot;image&quot;:{&quot;url&quot;:&quot;https://icons.biorender.com/biorender/5c0ab80f3fbb901200f2abee/20181207181316/image/5c0ab80f3fbb901200f2abee.png&quot;,&quot;isPremium&quot;:false,&quot;isOrgIcon&quot;:false,&quot;size&quot;:{&quot;x&quot;:100,&quot;y&quot;:242.01183431952663}},&quot;source&quot;:{&quot;id&quot;:&quot;5c0ab80f3fbb901200f2abee&quot;,&quot;version&quot;:&quot;20181207181316&quot;,&quot;type&quot;:&quot;ASSETS&quot;},&quot;isPremium&quot;:false,&quot;parent&quot;:{&quot;type&quot;:&quot;CHILD&quot;,&quot;parentId&quot;:&quot;59a2bfdf-69c9-40d4-b941-a97e5d54f8a0&quot;,&quot;order&quot;:&quot;97&quot;}},&quot;b69e617d-41b9-4f13-8196-a5c808fe05cb&quot;:{&quot;id&quot;:&quot;b69e617d-41b9-4f13-8196-a5c808fe05cb&quot;,&quot;name&quot;:&quot;Upper respiratory tract (nasal septum) &quot;,&quot;displayName&quot;:&quot;&quot;,&quot;type&quot;:&quot;FIGURE_OBJECT&quot;,&quot;relativeTransform&quot;:{&quot;translate&quot;:{&quot;x&quot;:-348.99620184481813,&quot;y&quot;:-155.68769593563482},&quot;rotate&quot;:0,&quot;skewX&quot;:0,&quot;scale&quot;:{&quot;x&quot;:1,&quot;y&quot;:1}},&quot;image&quot;:{&quot;url&quot;:&quot;https://icons.biorender.com/biorender/60c8f32e745587002869cdb8/60c8e69696c69f00286355dc.png&quot;,&quot;isPremium&quot;:false,&quot;isOrgIcon&quot;:false,&quot;size&quot;:{&quot;x&quot;:200,&quot;y&quot;:292.3076923076923},&quot;fallbackUrl&quot;:&quot;sources/icons/60c8f32e745587002869cdb8/60c8e69696c69f00286355dc.svg&quot;},&quot;source&quot;:{&quot;id&quot;:&quot;60c8e69696c69f00286355dc&quot;,&quot;version&quot;:&quot;20210615183540&quot;,&quot;type&quot;:&quot;ASSETS&quot;},&quot;isPremium&quot;:false,&quot;parent&quot;:{&quot;type&quot;:&quot;CHILD&quot;,&quot;parentId&quot;:&quot;59a2bfdf-69c9-40d4-b941-a97e5d54f8a0&quot;,&quot;order&quot;:&quot;98&quot;}},&quot;6e0cbbfb-a66c-46a8-8940-63166fa084c3&quot;:{&quot;id&quot;:&quot;6e0cbbfb-a66c-46a8-8940-63166fa084c3&quot;,&quot;name&quot;:&quot;Mouth (open, viral pharyngitis)&quot;,&quot;displayName&quot;:&quot;&quot;,&quot;type&quot;:&quot;FIGURE_OBJECT&quot;,&quot;relativeTransform&quot;:{&quot;translate&quot;:{&quot;x&quot;:-323.99640965816593,&quot;y&quot;:130.80119455371675},&quot;rotate&quot;:0,&quot;skewX&quot;:0,&quot;scale&quot;:{&quot;x&quot;:1,&quot;y&quot;:1}},&quot;image&quot;:{&quot;url&quot;:&quot;https://icons.biorender.com/biorender/62ffa1140b0c6a0028194d97/62ff9fcb0b0c6a0028194d91.png&quot;,&quot;isPremium&quot;:true,&quot;isOrgIcon&quot;:false,&quot;size&quot;:{&quot;x&quot;:150,&quot;y&quot;:206.18374558303887},&quot;fallbackUrl&quot;:&quot;sources/icons/62ffa1140b0c6a0028194d97/62ff9fcb0b0c6a0028194d91.svg&quot;},&quot;source&quot;:{&quot;id&quot;:&quot;62ff9fcb0b0c6a0028194d91&quot;,&quot;version&quot;:&quot;20220819144120&quot;,&quot;type&quot;:&quot;ASSETS&quot;},&quot;isPremium&quot;:true,&quot;parent&quot;:{&quot;type&quot;:&quot;CHILD&quot;,&quot;parentId&quot;:&quot;59a2bfdf-69c9-40d4-b941-a97e5d54f8a0&quot;,&quot;order&quot;:&quot;99&quot;}},&quot;807de05c-6961-4a63-b2ab-88af487324c0&quot;:{&quot;id&quot;:&quot;807de05c-6961-4a63-b2ab-88af487324c0&quot;,&quot;name&quot;:&quot;Swallowing (inflamed)&quot;,&quot;displayName&quot;:&quot;&quot;,&quot;type&quot;:&quot;FIGURE_OBJECT&quot;,&quot;relativeTransform&quot;:{&quot;translate&quot;:{&quot;x&quot;:379.99958817145966,&quot;y&quot;:40.514214087086316},&quot;rotate&quot;:0,&quot;skewX&quot;:0,&quot;scale&quot;:{&quot;x&quot;:1,&quot;y&quot;:1}},&quot;image&quot;:{&quot;url&quot;:&quot;https://icons.biorender.com/biorender/6308d812f9a8100027bd08f0/20220826185731/image/6308d812f9a8100027bd08f0.png&quot;,&quot;isPremium&quot;:false,&quot;isOrgIcon&quot;:false,&quot;size&quot;:{&quot;x&quot;:200,&quot;y&quot;:320}},&quot;source&quot;:{&quot;id&quot;:&quot;6308d812f9a8100027bd08f0&quot;,&quot;version&quot;:&quot;20220826185731&quot;,&quot;type&quot;:&quot;ASSETS&quot;},&quot;isPremium&quot;:false,&quot;parent&quot;:{&quot;type&quot;:&quot;CHILD&quot;,&quot;parentId&quot;:&quot;59a2bfdf-69c9-40d4-b941-a97e5d54f8a0&quot;,&quot;order&quot;:&quot;995&quot;}}}}"/>
  <p:tag name="TRANSPARENTBACKGROUND" val="false"/>
  <p:tag name="VERSION" val="1733394024461"/>
  <p:tag name="TITLE" val="Untitled"/>
  <p:tag name="CREATORNAME" val="Sushma Jagan"/>
  <p:tag name="DATEINSERTED" val="1733394039876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0b919c48-b62a-4648-a201-5dc92e302bc6&quot;:{&quot;id&quot;:&quot;0b919c48-b62a-4648-a201-5dc92e302bc6&quot;,&quot;name&quot;:&quot;Mouth (open)&quot;,&quot;displayName&quot;:&quot;&quot;,&quot;type&quot;:&quot;FIGURE_OBJECT&quot;,&quot;relativeTransform&quot;:{&quot;translate&quot;:{&quot;x&quot;:-121.54096581660332,&quot;y&quot;:-200.83198568061582},&quot;rotate&quot;:0,&quot;skewX&quot;:0,&quot;scale&quot;:{&quot;x&quot;:1,&quot;y&quot;:1}},&quot;image&quot;:{&quot;url&quot;:&quot;https://icons.biorender.com/biorender/6307993c68db6300285f1af5/20230320201431/image/6307993c68db6300285f1af5.png&quot;,&quot;isPremium&quot;:false,&quot;isOrgIcon&quot;:false,&quot;size&quot;:{&quot;x&quot;:150,&quot;y&quot;:202.02020202020202}},&quot;source&quot;:{&quot;id&quot;:&quot;6307993c68db6300285f1af5&quot;,&quot;version&quot;:&quot;20230320201431&quot;,&quot;type&quot;:&quot;ASSETS&quot;},&quot;isPremium&quot;:false,&quot;parent&quot;:{&quot;type&quot;:&quot;CHILD&quot;,&quot;parentId&quot;:&quot;59a2bfdf-69c9-40d4-b941-a97e5d54f8a0&quot;,&quot;order&quot;:&quot;5&quot;}},&quot;b9f46db5-012d-4e33-994a-fbf6d9942d40&quot;:{&quot;relativeTransform&quot;:{&quot;translate&quot;:{&quot;x&quot;:60.77048290830169,&quot;y&quot;:-223.40387933227072},&quot;rotate&quot;:0,&quot;skewX&quot;:0,&quot;scale&quot;:{&quot;x&quot;:1,&quot;y&quot;:1}},&quot;type&quot;:&quot;FIGURE_OBJECT&quot;,&quot;id&quot;:&quot;b9f46db5-012d-4e33-994a-fbf6d9942d40&quot;,&quot;name&quot;:&quot;Skin cancer (superficial spreading melanoma)&quot;,&quot;displayName&quot;:&quot;Skin cancer (superficial spreading melanoma)&quot;,&quot;opacity&quot;:1,&quot;source&quot;:{&quot;id&quot;:&quot;5da8c690ff22c000828bf0c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7&quot;},&quot;isPremium&quot;:true},&quot;5f55689a-e859-419c-a84f-8203f755c628&quot;:{&quot;type&quot;:&quot;FIGURE_OBJECT&quot;,&quot;id&quot;:&quot;5f55689a-e859-419c-a84f-8203f755c628&quot;,&quot;relativeTransform&quot;:{&quot;translate&quot;:{&quot;x&quot;:-2.127556956592059,&quot;y&quot;:-4.508224705406008},&quot;rotate&quot;:0,&quot;skewX&quot;:0,&quot;scale&quot;:{&quot;x&quot;:1,&quot;y&quot;:1}},&quot;opacity&quot;:1,&quot;path&quot;:{&quot;type&quot;:&quot;ELLIPSE&quot;,&quot;size&quot;:{&quot;x&quot;:91.65220523575192,&quot;y&quot;:90.98355058918798}},&quot;pathStyles&quot;:[{&quot;type&quot;:&quot;FILL&quot;,&quot;fillStyle&quot;:&quot;rgba(234, 208, 183, 1)&quot;},{&quot;type&quot;:&quot;STROKE&quot;,&quot;strokeStyle&quot;:&quot;#95AAD3&quot;,&quot;lineWidth&quot;:0,&quot;lineJoin&quot;:&quot;round&quot;}],&quot;isLocked&quot;:false,&quot;parent&quot;:{&quot;type&quot;:&quot;CHILD&quot;,&quot;parentId&quot;:&quot;b9f46db5-012d-4e33-994a-fbf6d9942d40&quot;,&quot;order&quot;:&quot;2&quot;}},&quot;cbbb4b6f-acf0-4a28-8ee8-7c2f20941fee&quot;:{&quot;type&quot;:&quot;FIGURE_OBJECT&quot;,&quot;id&quot;:&quot;cbbb4b6f-acf0-4a28-8ee8-7c2f20941fee&quot;,&quot;name&quot;:&quot;Skin cancer (superficial spreading melanoma)&quot;,&quot;relativeTransform&quot;:{&quot;translate&quot;:{&quot;x&quot;:0,&quot;y&quot;:7.105427357601002e-15},&quot;rotate&quot;:0,&quot;skewX&quot;:0,&quot;scale&quot;:{&quot;x&quot;:0.4,&quot;y&quot;:0.4000000000000001}},&quot;opacity&quot;:1,&quot;image&quot;:{&quot;url&quot;:&quot;https://icons.biorender.com/biorender/5adf48bd88997600147d34f2/skin-cancer-superficial-spreading-melanoma.png&quot;,&quot;fallbackUrl&quot;:&quot;https://res.cloudinary.com/dlcjuc3ej/image/upload/v1524582584/fwpn792rah93wfypsebo.svg#/keystone/api/icons/5adf48bd88997600147d34f2/skin-cancer-superficial-spreading-melanoma.svg&quot;,&quot;size&quot;:{&quot;x&quot;:250,&quot;y&quot;:250},&quot;isPremium&quot;:false},&quot;source&quot;:{&quot;id&quot;:&quot;5adf487e88997600147d34ef&quot;,&quot;type&quot;:&quot;ASSETS&quot;},&quot;pathStyles&quot;:[{&quot;type&quot;:&quot;FILL&quot;,&quot;fillStyle&quot;:&quot;rgb(0,0,0)&quot;}],&quot;isLocked&quot;:false,&quot;parent&quot;:{&quot;type&quot;:&quot;CHILD&quot;,&quot;parentId&quot;:&quot;b9f46db5-012d-4e33-994a-fbf6d9942d40&quot;,&quot;order&quot;:&quot;5&quot;}},&quot;7dee6b5a-1ae6-444c-b94c-134931b3b389&quot;:{&quot;id&quot;:&quot;7dee6b5a-1ae6-444c-b94c-134931b3b389&quot;,&quot;name&quot;:&quot;Ovary&quot;,&quot;displayName&quot;:&quot;&quot;,&quot;type&quot;:&quot;FIGURE_OBJECT&quot;,&quot;relativeTransform&quot;:{&quot;translate&quot;:{&quot;x&quot;:185.77014432989694,&quot;y&quot;:-223.40437689059956},&quot;rotate&quot;:0,&quot;skewX&quot;:0,&quot;scale&quot;:{&quot;x&quot;:1,&quot;y&quot;:1}},&quot;image&quot;:{&quot;url&quot;:&quot;https://icons.biorender.com/biorender/5ccc2dda1caa3133000343b5/5bff01d81189151200cf8488.png&quot;,&quot;isPremium&quot;:true,&quot;isOrgIcon&quot;:false,&quot;size&quot;:{&quot;x&quot;:150,&quot;y&quot;:100},&quot;fallbackUrl&quot;:&quot;sources/icons/5ccc2dda1caa3133000343b5/5bff01d81189151200cf8488.svg&quot;},&quot;source&quot;:{&quot;id&quot;:&quot;5bff01d81189151200cf8488&quot;,&quot;version&quot;:&quot;20190503120213&quot;,&quot;type&quot;:&quot;ASSETS&quot;},&quot;isPremium&quot;:true,&quot;parent&quot;:{&quot;type&quot;:&quot;CHILD&quot;,&quot;parentId&quot;:&quot;59a2bfdf-69c9-40d4-b941-a97e5d54f8a0&quot;,&quot;order&quot;:&quot;8&quot;}},&quot;d4e29972-86ee-4070-96da-1581f98d1008&quot;:{&quot;relativeTransform&quot;:{&quot;translate&quot;:{&quot;x&quot;:375.41810951395894,&quot;y&quot;:106.48394075369944},&quot;rotate&quot;:0,&quot;skewX&quot;:0,&quot;scale&quot;:{&quot;x&quot;:1,&quot;y&quot;:1}},&quot;type&quot;:&quot;FIGURE_OBJECT&quot;,&quot;id&quot;:&quot;d4e29972-86ee-4070-96da-1581f98d1008&quot;,&quot;parent&quot;:{&quot;type&quot;:&quot;CHILD&quot;,&quot;parentId&quot;:&quot;59a2bfdf-69c9-40d4-b941-a97e5d54f8a0&quot;,&quot;order&quot;:&quot;9&quot;},&quot;name&quot;:&quot;Brain (lateral, female)&quot;,&quot;displayName&quot;:&quot;Brain (lateral, female)&quot;,&quot;source&quot;:{&quot;id&quot;:&quot;60b684b345b74700a52c3ef6&quot;,&quot;type&quot;:&quot;ASSETS&quot;},&quot;isPremium&quot;:true},&quot;d8897c08-f960-414e-a98d-5cc5a88a1e65&quot;:{&quot;type&quot;:&quot;FIGURE_OBJECT&quot;,&quot;id&quot;:&quot;d8897c08-f960-414e-a98d-5cc5a88a1e65&quot;,&quot;name&quot;:&quot;Brain (lateral view)&quot;,&quot;relativeTransform&quot;:{&quot;translate&quot;:{&quot;x&quot;:-512.503036606947,&quot;y&quot;:-135.6268333521465},&quot;rotate&quot;:0.07585421906382482,&quot;skewX&quot;:-5.093861028639929e-17,&quot;scale&quot;:{&quot;x&quot;:0.29178407555458336,&quot;y&quot;:0.2917840755545836}},&quot;opacity&quot;:1,&quot;image&quot;:{&quot;url&quot;:&quot;https://icons.biorender.com/biorender/5a0dfa6b20abdb0014d893cb/20180704194138/image/brain-lateral-view.png&quot;,&quot;fallbackUrl&quot;:&quot;https://res.cloudinary.com/dlcjuc3ej/image/upload/v1530733298/ncejgckecxixbm3o4xez.svg#/keystone/api/icons/5a0dfa6b20abdb0014d893cb/20180704194138/image/brain-lateral-view.svg&quot;,&quot;size&quot;:{&quot;x&quot;:291,&quot;y&quot;:245},&quot;isPremium&quot;:false,&quot;isPacked&quot;:true},&quot;source&quot;:{&quot;id&quot;:&quot;5a0dfa6b20abdb0014d893cb&quot;,&quot;type&quot;:&quot;ASSETS&quot;},&quot;pathStyles&quot;:[{&quot;type&quot;:&quot;FILL&quot;,&quot;fillStyle&quot;:&quot;rgb(0,0,0)&quot;}],&quot;isLocked&quot;:false,&quot;parent&quot;:{&quot;type&quot;:&quot;CHILD&quot;,&quot;parentId&quot;:&quot;d4e29972-86ee-4070-96da-1581f98d1008&quot;,&quot;order&quot;:&quot;5&quot;}},&quot;6d74b46b-ccde-45fd-b770-8209009215c0&quot;:{&quot;id&quot;:&quot;6d74b46b-ccde-45fd-b770-8209009215c0&quot;,&quot;name&quot;:&quot;Adult female head (lateral, hairless)&quot;,&quot;type&quot;:&quot;FIGURE_OBJECT&quot;,&quot;relativeTransform&quot;:{&quot;translate&quot;:{&quot;x&quot;:-509.86911382065006,&quot;y&quot;:-94.61923109583012},&quot;rotate&quot;:0,&quot;skewX&quot;:0,&quot;scale&quot;:{&quot;x&quot;:1.5522388395118654,&quot;y&quot;:1.5522388395118663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d4e29972-86ee-4070-96da-1581f98d1008&quot;,&quot;order&quot;:&quot;2&quot;}},&quot;a29c19fa-204e-4ec3-8587-92071c4732ea&quot;:{&quot;id&quot;:&quot;a29c19fa-204e-4ec3-8587-92071c4732ea&quot;,&quot;name&quot;:&quot;Larynx (anterior)&quot;,&quot;displayName&quot;:&quot;&quot;,&quot;type&quot;:&quot;FIGURE_OBJECT&quot;,&quot;relativeTransform&quot;:{&quot;translate&quot;:{&quot;x&quot;:35.770081931633186,&quot;y&quot;:21.910351812601746},&quot;rotate&quot;:0,&quot;skewX&quot;:0,&quot;scale&quot;:{&quot;x&quot;:1,&quot;y&quot;:1}},&quot;image&quot;:{&quot;url&quot;:&quot;https://icons.biorender.com/biorender/5e977e96b8c1810028777536/5e973acab8c18100287774e1.png&quot;,&quot;isPremium&quot;:false,&quot;isOrgIcon&quot;:false,&quot;size&quot;:{&quot;x&quot;:150,&quot;y&quot;:243.46504559270517},&quot;fallbackUrl&quot;:&quot;sources/icons/5e977e96b8c1810028777536/5e973acab8c18100287774e1.svg&quot;},&quot;source&quot;:{&quot;id&quot;:&quot;5e973acab8c18100287774e1&quot;,&quot;version&quot;:&quot;20200415165423&quot;,&quot;type&quot;:&quot;ASSETS&quot;},&quot;isPremium&quot;:false,&quot;parent&quot;:{&quot;type&quot;:&quot;CHILD&quot;,&quot;parentId&quot;:&quot;59a2bfdf-69c9-40d4-b941-a97e5d54f8a0&quot;,&quot;order&quot;:&quot;95&quot;}},&quot;b3d8ee66-dae5-4f5e-856e-36694fdfea84&quot;:{&quot;id&quot;:&quot;b3d8ee66-dae5-4f5e-856e-36694fdfea84&quot;,&quot;name&quot;:&quot;Bone marrow (femur, red)&quot;,&quot;displayName&quot;:&quot;&quot;,&quot;type&quot;:&quot;FIGURE_OBJECT&quot;,&quot;relativeTransform&quot;:{&quot;translate&quot;:{&quot;x&quot;:210.769509857117,&quot;y&quot;:40.51364644092513},&quot;rotate&quot;:0,&quot;skewX&quot;:0,&quot;scale&quot;:{&quot;x&quot;:1,&quot;y&quot;:1}},&quot;image&quot;:{&quot;url&quot;:&quot;https://icons.biorender.com/biorender/5c0ab80f3fbb901200f2abee/20181207181316/image/5c0ab80f3fbb901200f2abee.png&quot;,&quot;isPremium&quot;:false,&quot;isOrgIcon&quot;:false,&quot;size&quot;:{&quot;x&quot;:100,&quot;y&quot;:242.01183431952663}},&quot;source&quot;:{&quot;id&quot;:&quot;5c0ab80f3fbb901200f2abee&quot;,&quot;version&quot;:&quot;20181207181316&quot;,&quot;type&quot;:&quot;ASSETS&quot;},&quot;isPremium&quot;:false,&quot;parent&quot;:{&quot;type&quot;:&quot;CHILD&quot;,&quot;parentId&quot;:&quot;59a2bfdf-69c9-40d4-b941-a97e5d54f8a0&quot;,&quot;order&quot;:&quot;97&quot;}},&quot;b69e617d-41b9-4f13-8196-a5c808fe05cb&quot;:{&quot;id&quot;:&quot;b69e617d-41b9-4f13-8196-a5c808fe05cb&quot;,&quot;name&quot;:&quot;Upper respiratory tract (nasal septum) &quot;,&quot;displayName&quot;:&quot;&quot;,&quot;type&quot;:&quot;FIGURE_OBJECT&quot;,&quot;relativeTransform&quot;:{&quot;translate&quot;:{&quot;x&quot;:-348.99620184481813,&quot;y&quot;:-155.68769593563482},&quot;rotate&quot;:0,&quot;skewX&quot;:0,&quot;scale&quot;:{&quot;x&quot;:1,&quot;y&quot;:1}},&quot;image&quot;:{&quot;url&quot;:&quot;https://icons.biorender.com/biorender/60c8f32e745587002869cdb8/60c8e69696c69f00286355dc.png&quot;,&quot;isPremium&quot;:false,&quot;isOrgIcon&quot;:false,&quot;size&quot;:{&quot;x&quot;:200,&quot;y&quot;:292.3076923076923},&quot;fallbackUrl&quot;:&quot;sources/icons/60c8f32e745587002869cdb8/60c8e69696c69f00286355dc.svg&quot;},&quot;source&quot;:{&quot;id&quot;:&quot;60c8e69696c69f00286355dc&quot;,&quot;version&quot;:&quot;20210615183540&quot;,&quot;type&quot;:&quot;ASSETS&quot;},&quot;isPremium&quot;:false,&quot;parent&quot;:{&quot;type&quot;:&quot;CHILD&quot;,&quot;parentId&quot;:&quot;59a2bfdf-69c9-40d4-b941-a97e5d54f8a0&quot;,&quot;order&quot;:&quot;98&quot;}},&quot;6e0cbbfb-a66c-46a8-8940-63166fa084c3&quot;:{&quot;id&quot;:&quot;6e0cbbfb-a66c-46a8-8940-63166fa084c3&quot;,&quot;name&quot;:&quot;Mouth (open, viral pharyngitis)&quot;,&quot;displayName&quot;:&quot;&quot;,&quot;type&quot;:&quot;FIGURE_OBJECT&quot;,&quot;relativeTransform&quot;:{&quot;translate&quot;:{&quot;x&quot;:-323.99640965816593,&quot;y&quot;:130.80119455371675},&quot;rotate&quot;:0,&quot;skewX&quot;:0,&quot;scale&quot;:{&quot;x&quot;:1,&quot;y&quot;:1}},&quot;image&quot;:{&quot;url&quot;:&quot;https://icons.biorender.com/biorender/62ffa1140b0c6a0028194d97/62ff9fcb0b0c6a0028194d91.png&quot;,&quot;isPremium&quot;:true,&quot;isOrgIcon&quot;:false,&quot;size&quot;:{&quot;x&quot;:150,&quot;y&quot;:206.18374558303887},&quot;fallbackUrl&quot;:&quot;sources/icons/62ffa1140b0c6a0028194d97/62ff9fcb0b0c6a0028194d91.svg&quot;},&quot;source&quot;:{&quot;id&quot;:&quot;62ff9fcb0b0c6a0028194d91&quot;,&quot;version&quot;:&quot;20220819144120&quot;,&quot;type&quot;:&quot;ASSETS&quot;},&quot;isPremium&quot;:true,&quot;parent&quot;:{&quot;type&quot;:&quot;CHILD&quot;,&quot;parentId&quot;:&quot;59a2bfdf-69c9-40d4-b941-a97e5d54f8a0&quot;,&quot;order&quot;:&quot;99&quot;}},&quot;807de05c-6961-4a63-b2ab-88af487324c0&quot;:{&quot;id&quot;:&quot;807de05c-6961-4a63-b2ab-88af487324c0&quot;,&quot;name&quot;:&quot;Swallowing (inflamed)&quot;,&quot;displayName&quot;:&quot;&quot;,&quot;type&quot;:&quot;FIGURE_OBJECT&quot;,&quot;relativeTransform&quot;:{&quot;translate&quot;:{&quot;x&quot;:379.99958817145966,&quot;y&quot;:40.514214087086316},&quot;rotate&quot;:0,&quot;skewX&quot;:0,&quot;scale&quot;:{&quot;x&quot;:1,&quot;y&quot;:1}},&quot;image&quot;:{&quot;url&quot;:&quot;https://icons.biorender.com/biorender/6308d812f9a8100027bd08f0/20220826185731/image/6308d812f9a8100027bd08f0.png&quot;,&quot;isPremium&quot;:false,&quot;isOrgIcon&quot;:false,&quot;size&quot;:{&quot;x&quot;:200,&quot;y&quot;:320}},&quot;source&quot;:{&quot;id&quot;:&quot;6308d812f9a8100027bd08f0&quot;,&quot;version&quot;:&quot;20220826185731&quot;,&quot;type&quot;:&quot;ASSETS&quot;},&quot;isPremium&quot;:false,&quot;parent&quot;:{&quot;type&quot;:&quot;CHILD&quot;,&quot;parentId&quot;:&quot;59a2bfdf-69c9-40d4-b941-a97e5d54f8a0&quot;,&quot;order&quot;:&quot;995&quot;}}}}"/>
  <p:tag name="TRANSPARENTBACKGROUND" val="false"/>
  <p:tag name="VERSION" val="1733394024461"/>
  <p:tag name="TITLE" val="Untitled"/>
  <p:tag name="CREATORNAME" val="Sushma Jagan"/>
  <p:tag name="DATEINSERTED" val="1733394039876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0b919c48-b62a-4648-a201-5dc92e302bc6&quot;:{&quot;id&quot;:&quot;0b919c48-b62a-4648-a201-5dc92e302bc6&quot;,&quot;name&quot;:&quot;Mouth (open)&quot;,&quot;displayName&quot;:&quot;&quot;,&quot;type&quot;:&quot;FIGURE_OBJECT&quot;,&quot;relativeTransform&quot;:{&quot;translate&quot;:{&quot;x&quot;:-121.54096581660332,&quot;y&quot;:-200.83198568061582},&quot;rotate&quot;:0,&quot;skewX&quot;:0,&quot;scale&quot;:{&quot;x&quot;:1,&quot;y&quot;:1}},&quot;image&quot;:{&quot;url&quot;:&quot;https://icons.biorender.com/biorender/6307993c68db6300285f1af5/20230320201431/image/6307993c68db6300285f1af5.png&quot;,&quot;isPremium&quot;:false,&quot;isOrgIcon&quot;:false,&quot;size&quot;:{&quot;x&quot;:150,&quot;y&quot;:202.02020202020202}},&quot;source&quot;:{&quot;id&quot;:&quot;6307993c68db6300285f1af5&quot;,&quot;version&quot;:&quot;20230320201431&quot;,&quot;type&quot;:&quot;ASSETS&quot;},&quot;isPremium&quot;:false,&quot;parent&quot;:{&quot;type&quot;:&quot;CHILD&quot;,&quot;parentId&quot;:&quot;59a2bfdf-69c9-40d4-b941-a97e5d54f8a0&quot;,&quot;order&quot;:&quot;5&quot;}},&quot;b9f46db5-012d-4e33-994a-fbf6d9942d40&quot;:{&quot;relativeTransform&quot;:{&quot;translate&quot;:{&quot;x&quot;:60.77048290830169,&quot;y&quot;:-223.40387933227072},&quot;rotate&quot;:0,&quot;skewX&quot;:0,&quot;scale&quot;:{&quot;x&quot;:1,&quot;y&quot;:1}},&quot;type&quot;:&quot;FIGURE_OBJECT&quot;,&quot;id&quot;:&quot;b9f46db5-012d-4e33-994a-fbf6d9942d40&quot;,&quot;name&quot;:&quot;Skin cancer (superficial spreading melanoma)&quot;,&quot;displayName&quot;:&quot;Skin cancer (superficial spreading melanoma)&quot;,&quot;opacity&quot;:1,&quot;source&quot;:{&quot;id&quot;:&quot;5da8c690ff22c000828bf0c3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7&quot;},&quot;isPremium&quot;:true},&quot;5f55689a-e859-419c-a84f-8203f755c628&quot;:{&quot;type&quot;:&quot;FIGURE_OBJECT&quot;,&quot;id&quot;:&quot;5f55689a-e859-419c-a84f-8203f755c628&quot;,&quot;relativeTransform&quot;:{&quot;translate&quot;:{&quot;x&quot;:-2.127556956592059,&quot;y&quot;:-4.508224705406008},&quot;rotate&quot;:0,&quot;skewX&quot;:0,&quot;scale&quot;:{&quot;x&quot;:1,&quot;y&quot;:1}},&quot;opacity&quot;:1,&quot;path&quot;:{&quot;type&quot;:&quot;ELLIPSE&quot;,&quot;size&quot;:{&quot;x&quot;:91.65220523575192,&quot;y&quot;:90.98355058918798}},&quot;pathStyles&quot;:[{&quot;type&quot;:&quot;FILL&quot;,&quot;fillStyle&quot;:&quot;rgba(234, 208, 183, 1)&quot;},{&quot;type&quot;:&quot;STROKE&quot;,&quot;strokeStyle&quot;:&quot;#95AAD3&quot;,&quot;lineWidth&quot;:0,&quot;lineJoin&quot;:&quot;round&quot;}],&quot;isLocked&quot;:false,&quot;parent&quot;:{&quot;type&quot;:&quot;CHILD&quot;,&quot;parentId&quot;:&quot;b9f46db5-012d-4e33-994a-fbf6d9942d40&quot;,&quot;order&quot;:&quot;2&quot;}},&quot;cbbb4b6f-acf0-4a28-8ee8-7c2f20941fee&quot;:{&quot;type&quot;:&quot;FIGURE_OBJECT&quot;,&quot;id&quot;:&quot;cbbb4b6f-acf0-4a28-8ee8-7c2f20941fee&quot;,&quot;name&quot;:&quot;Skin cancer (superficial spreading melanoma)&quot;,&quot;relativeTransform&quot;:{&quot;translate&quot;:{&quot;x&quot;:0,&quot;y&quot;:7.105427357601002e-15},&quot;rotate&quot;:0,&quot;skewX&quot;:0,&quot;scale&quot;:{&quot;x&quot;:0.4,&quot;y&quot;:0.4000000000000001}},&quot;opacity&quot;:1,&quot;image&quot;:{&quot;url&quot;:&quot;https://icons.biorender.com/biorender/5adf48bd88997600147d34f2/skin-cancer-superficial-spreading-melanoma.png&quot;,&quot;fallbackUrl&quot;:&quot;https://res.cloudinary.com/dlcjuc3ej/image/upload/v1524582584/fwpn792rah93wfypsebo.svg#/keystone/api/icons/5adf48bd88997600147d34f2/skin-cancer-superficial-spreading-melanoma.svg&quot;,&quot;size&quot;:{&quot;x&quot;:250,&quot;y&quot;:250},&quot;isPremium&quot;:false},&quot;source&quot;:{&quot;id&quot;:&quot;5adf487e88997600147d34ef&quot;,&quot;type&quot;:&quot;ASSETS&quot;},&quot;pathStyles&quot;:[{&quot;type&quot;:&quot;FILL&quot;,&quot;fillStyle&quot;:&quot;rgb(0,0,0)&quot;}],&quot;isLocked&quot;:false,&quot;parent&quot;:{&quot;type&quot;:&quot;CHILD&quot;,&quot;parentId&quot;:&quot;b9f46db5-012d-4e33-994a-fbf6d9942d40&quot;,&quot;order&quot;:&quot;5&quot;}},&quot;7dee6b5a-1ae6-444c-b94c-134931b3b389&quot;:{&quot;id&quot;:&quot;7dee6b5a-1ae6-444c-b94c-134931b3b389&quot;,&quot;name&quot;:&quot;Ovary&quot;,&quot;displayName&quot;:&quot;&quot;,&quot;type&quot;:&quot;FIGURE_OBJECT&quot;,&quot;relativeTransform&quot;:{&quot;translate&quot;:{&quot;x&quot;:185.77014432989694,&quot;y&quot;:-223.40437689059956},&quot;rotate&quot;:0,&quot;skewX&quot;:0,&quot;scale&quot;:{&quot;x&quot;:1,&quot;y&quot;:1}},&quot;image&quot;:{&quot;url&quot;:&quot;https://icons.biorender.com/biorender/5ccc2dda1caa3133000343b5/5bff01d81189151200cf8488.png&quot;,&quot;isPremium&quot;:true,&quot;isOrgIcon&quot;:false,&quot;size&quot;:{&quot;x&quot;:150,&quot;y&quot;:100},&quot;fallbackUrl&quot;:&quot;sources/icons/5ccc2dda1caa3133000343b5/5bff01d81189151200cf8488.svg&quot;},&quot;source&quot;:{&quot;id&quot;:&quot;5bff01d81189151200cf8488&quot;,&quot;version&quot;:&quot;20190503120213&quot;,&quot;type&quot;:&quot;ASSETS&quot;},&quot;isPremium&quot;:true,&quot;parent&quot;:{&quot;type&quot;:&quot;CHILD&quot;,&quot;parentId&quot;:&quot;59a2bfdf-69c9-40d4-b941-a97e5d54f8a0&quot;,&quot;order&quot;:&quot;8&quot;}},&quot;d4e29972-86ee-4070-96da-1581f98d1008&quot;:{&quot;relativeTransform&quot;:{&quot;translate&quot;:{&quot;x&quot;:375.41810951395894,&quot;y&quot;:106.48394075369944},&quot;rotate&quot;:0,&quot;skewX&quot;:0,&quot;scale&quot;:{&quot;x&quot;:1,&quot;y&quot;:1}},&quot;type&quot;:&quot;FIGURE_OBJECT&quot;,&quot;id&quot;:&quot;d4e29972-86ee-4070-96da-1581f98d1008&quot;,&quot;parent&quot;:{&quot;type&quot;:&quot;CHILD&quot;,&quot;parentId&quot;:&quot;59a2bfdf-69c9-40d4-b941-a97e5d54f8a0&quot;,&quot;order&quot;:&quot;9&quot;},&quot;name&quot;:&quot;Brain (lateral, female)&quot;,&quot;displayName&quot;:&quot;Brain (lateral, female)&quot;,&quot;source&quot;:{&quot;id&quot;:&quot;60b684b345b74700a52c3ef6&quot;,&quot;type&quot;:&quot;ASSETS&quot;},&quot;isPremium&quot;:true},&quot;d8897c08-f960-414e-a98d-5cc5a88a1e65&quot;:{&quot;type&quot;:&quot;FIGURE_OBJECT&quot;,&quot;id&quot;:&quot;d8897c08-f960-414e-a98d-5cc5a88a1e65&quot;,&quot;name&quot;:&quot;Brain (lateral view)&quot;,&quot;relativeTransform&quot;:{&quot;translate&quot;:{&quot;x&quot;:-512.503036606947,&quot;y&quot;:-135.6268333521465},&quot;rotate&quot;:0.07585421906382482,&quot;skewX&quot;:-5.093861028639929e-17,&quot;scale&quot;:{&quot;x&quot;:0.29178407555458336,&quot;y&quot;:0.2917840755545836}},&quot;opacity&quot;:1,&quot;image&quot;:{&quot;url&quot;:&quot;https://icons.biorender.com/biorender/5a0dfa6b20abdb0014d893cb/20180704194138/image/brain-lateral-view.png&quot;,&quot;fallbackUrl&quot;:&quot;https://res.cloudinary.com/dlcjuc3ej/image/upload/v1530733298/ncejgckecxixbm3o4xez.svg#/keystone/api/icons/5a0dfa6b20abdb0014d893cb/20180704194138/image/brain-lateral-view.svg&quot;,&quot;size&quot;:{&quot;x&quot;:291,&quot;y&quot;:245},&quot;isPremium&quot;:false,&quot;isPacked&quot;:true},&quot;source&quot;:{&quot;id&quot;:&quot;5a0dfa6b20abdb0014d893cb&quot;,&quot;type&quot;:&quot;ASSETS&quot;},&quot;pathStyles&quot;:[{&quot;type&quot;:&quot;FILL&quot;,&quot;fillStyle&quot;:&quot;rgb(0,0,0)&quot;}],&quot;isLocked&quot;:false,&quot;parent&quot;:{&quot;type&quot;:&quot;CHILD&quot;,&quot;parentId&quot;:&quot;d4e29972-86ee-4070-96da-1581f98d1008&quot;,&quot;order&quot;:&quot;5&quot;}},&quot;6d74b46b-ccde-45fd-b770-8209009215c0&quot;:{&quot;id&quot;:&quot;6d74b46b-ccde-45fd-b770-8209009215c0&quot;,&quot;name&quot;:&quot;Adult female head (lateral, hairless)&quot;,&quot;type&quot;:&quot;FIGURE_OBJECT&quot;,&quot;relativeTransform&quot;:{&quot;translate&quot;:{&quot;x&quot;:-509.86911382065006,&quot;y&quot;:-94.61923109583012},&quot;rotate&quot;:0,&quot;skewX&quot;:0,&quot;scale&quot;:{&quot;x&quot;:1.5522388395118654,&quot;y&quot;:1.5522388395118663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d4e29972-86ee-4070-96da-1581f98d1008&quot;,&quot;order&quot;:&quot;2&quot;}},&quot;a29c19fa-204e-4ec3-8587-92071c4732ea&quot;:{&quot;id&quot;:&quot;a29c19fa-204e-4ec3-8587-92071c4732ea&quot;,&quot;name&quot;:&quot;Larynx (anterior)&quot;,&quot;displayName&quot;:&quot;&quot;,&quot;type&quot;:&quot;FIGURE_OBJECT&quot;,&quot;relativeTransform&quot;:{&quot;translate&quot;:{&quot;x&quot;:35.770081931633186,&quot;y&quot;:21.910351812601746},&quot;rotate&quot;:0,&quot;skewX&quot;:0,&quot;scale&quot;:{&quot;x&quot;:1,&quot;y&quot;:1}},&quot;image&quot;:{&quot;url&quot;:&quot;https://icons.biorender.com/biorender/5e977e96b8c1810028777536/5e973acab8c18100287774e1.png&quot;,&quot;isPremium&quot;:false,&quot;isOrgIcon&quot;:false,&quot;size&quot;:{&quot;x&quot;:150,&quot;y&quot;:243.46504559270517},&quot;fallbackUrl&quot;:&quot;sources/icons/5e977e96b8c1810028777536/5e973acab8c18100287774e1.svg&quot;},&quot;source&quot;:{&quot;id&quot;:&quot;5e973acab8c18100287774e1&quot;,&quot;version&quot;:&quot;20200415165423&quot;,&quot;type&quot;:&quot;ASSETS&quot;},&quot;isPremium&quot;:false,&quot;parent&quot;:{&quot;type&quot;:&quot;CHILD&quot;,&quot;parentId&quot;:&quot;59a2bfdf-69c9-40d4-b941-a97e5d54f8a0&quot;,&quot;order&quot;:&quot;95&quot;}},&quot;b3d8ee66-dae5-4f5e-856e-36694fdfea84&quot;:{&quot;id&quot;:&quot;b3d8ee66-dae5-4f5e-856e-36694fdfea84&quot;,&quot;name&quot;:&quot;Bone marrow (femur, red)&quot;,&quot;displayName&quot;:&quot;&quot;,&quot;type&quot;:&quot;FIGURE_OBJECT&quot;,&quot;relativeTransform&quot;:{&quot;translate&quot;:{&quot;x&quot;:210.769509857117,&quot;y&quot;:40.51364644092513},&quot;rotate&quot;:0,&quot;skewX&quot;:0,&quot;scale&quot;:{&quot;x&quot;:1,&quot;y&quot;:1}},&quot;image&quot;:{&quot;url&quot;:&quot;https://icons.biorender.com/biorender/5c0ab80f3fbb901200f2abee/20181207181316/image/5c0ab80f3fbb901200f2abee.png&quot;,&quot;isPremium&quot;:false,&quot;isOrgIcon&quot;:false,&quot;size&quot;:{&quot;x&quot;:100,&quot;y&quot;:242.01183431952663}},&quot;source&quot;:{&quot;id&quot;:&quot;5c0ab80f3fbb901200f2abee&quot;,&quot;version&quot;:&quot;20181207181316&quot;,&quot;type&quot;:&quot;ASSETS&quot;},&quot;isPremium&quot;:false,&quot;parent&quot;:{&quot;type&quot;:&quot;CHILD&quot;,&quot;parentId&quot;:&quot;59a2bfdf-69c9-40d4-b941-a97e5d54f8a0&quot;,&quot;order&quot;:&quot;97&quot;}},&quot;b69e617d-41b9-4f13-8196-a5c808fe05cb&quot;:{&quot;id&quot;:&quot;b69e617d-41b9-4f13-8196-a5c808fe05cb&quot;,&quot;name&quot;:&quot;Upper respiratory tract (nasal septum) &quot;,&quot;displayName&quot;:&quot;&quot;,&quot;type&quot;:&quot;FIGURE_OBJECT&quot;,&quot;relativeTransform&quot;:{&quot;translate&quot;:{&quot;x&quot;:-348.99620184481813,&quot;y&quot;:-155.68769593563482},&quot;rotate&quot;:0,&quot;skewX&quot;:0,&quot;scale&quot;:{&quot;x&quot;:1,&quot;y&quot;:1}},&quot;image&quot;:{&quot;url&quot;:&quot;https://icons.biorender.com/biorender/60c8f32e745587002869cdb8/60c8e69696c69f00286355dc.png&quot;,&quot;isPremium&quot;:false,&quot;isOrgIcon&quot;:false,&quot;size&quot;:{&quot;x&quot;:200,&quot;y&quot;:292.3076923076923},&quot;fallbackUrl&quot;:&quot;sources/icons/60c8f32e745587002869cdb8/60c8e69696c69f00286355dc.svg&quot;},&quot;source&quot;:{&quot;id&quot;:&quot;60c8e69696c69f00286355dc&quot;,&quot;version&quot;:&quot;20210615183540&quot;,&quot;type&quot;:&quot;ASSETS&quot;},&quot;isPremium&quot;:false,&quot;parent&quot;:{&quot;type&quot;:&quot;CHILD&quot;,&quot;parentId&quot;:&quot;59a2bfdf-69c9-40d4-b941-a97e5d54f8a0&quot;,&quot;order&quot;:&quot;98&quot;}},&quot;6e0cbbfb-a66c-46a8-8940-63166fa084c3&quot;:{&quot;id&quot;:&quot;6e0cbbfb-a66c-46a8-8940-63166fa084c3&quot;,&quot;name&quot;:&quot;Mouth (open, viral pharyngitis)&quot;,&quot;displayName&quot;:&quot;&quot;,&quot;type&quot;:&quot;FIGURE_OBJECT&quot;,&quot;relativeTransform&quot;:{&quot;translate&quot;:{&quot;x&quot;:-323.99640965816593,&quot;y&quot;:130.80119455371675},&quot;rotate&quot;:0,&quot;skewX&quot;:0,&quot;scale&quot;:{&quot;x&quot;:1,&quot;y&quot;:1}},&quot;image&quot;:{&quot;url&quot;:&quot;https://icons.biorender.com/biorender/62ffa1140b0c6a0028194d97/62ff9fcb0b0c6a0028194d91.png&quot;,&quot;isPremium&quot;:true,&quot;isOrgIcon&quot;:false,&quot;size&quot;:{&quot;x&quot;:150,&quot;y&quot;:206.18374558303887},&quot;fallbackUrl&quot;:&quot;sources/icons/62ffa1140b0c6a0028194d97/62ff9fcb0b0c6a0028194d91.svg&quot;},&quot;source&quot;:{&quot;id&quot;:&quot;62ff9fcb0b0c6a0028194d91&quot;,&quot;version&quot;:&quot;20220819144120&quot;,&quot;type&quot;:&quot;ASSETS&quot;},&quot;isPremium&quot;:true,&quot;parent&quot;:{&quot;type&quot;:&quot;CHILD&quot;,&quot;parentId&quot;:&quot;59a2bfdf-69c9-40d4-b941-a97e5d54f8a0&quot;,&quot;order&quot;:&quot;99&quot;}},&quot;807de05c-6961-4a63-b2ab-88af487324c0&quot;:{&quot;id&quot;:&quot;807de05c-6961-4a63-b2ab-88af487324c0&quot;,&quot;name&quot;:&quot;Swallowing (inflamed)&quot;,&quot;displayName&quot;:&quot;&quot;,&quot;type&quot;:&quot;FIGURE_OBJECT&quot;,&quot;relativeTransform&quot;:{&quot;translate&quot;:{&quot;x&quot;:379.99958817145966,&quot;y&quot;:40.514214087086316},&quot;rotate&quot;:0,&quot;skewX&quot;:0,&quot;scale&quot;:{&quot;x&quot;:1,&quot;y&quot;:1}},&quot;image&quot;:{&quot;url&quot;:&quot;https://icons.biorender.com/biorender/6308d812f9a8100027bd08f0/20220826185731/image/6308d812f9a8100027bd08f0.png&quot;,&quot;isPremium&quot;:false,&quot;isOrgIcon&quot;:false,&quot;size&quot;:{&quot;x&quot;:200,&quot;y&quot;:320}},&quot;source&quot;:{&quot;id&quot;:&quot;6308d812f9a8100027bd08f0&quot;,&quot;version&quot;:&quot;20220826185731&quot;,&quot;type&quot;:&quot;ASSETS&quot;},&quot;isPremium&quot;:false,&quot;parent&quot;:{&quot;type&quot;:&quot;CHILD&quot;,&quot;parentId&quot;:&quot;59a2bfdf-69c9-40d4-b941-a97e5d54f8a0&quot;,&quot;order&quot;:&quot;995&quot;}}}}"/>
  <p:tag name="TRANSPARENTBACKGROUND" val="false"/>
  <p:tag name="VERSION" val="1733394024461"/>
  <p:tag name="TITLE" val="Untitled"/>
  <p:tag name="CREATORNAME" val="Sushma Jagan"/>
  <p:tag name="DATEINSERTED" val="1733394039876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4c3a349f-7ed2-4281-8b55-c18453eee57e&quot;:{&quot;id&quot;:&quot;4c3a349f-7ed2-4281-8b55-c18453eee57e&quot;,&quot;name&quot;:&quot;Testis (cross-section)&quot;,&quot;displayName&quot;:&quot;&quot;,&quot;type&quot;:&quot;FIGURE_OBJECT&quot;,&quot;relativeTransform&quot;:{&quot;translate&quot;:{&quot;x&quot;:-347.4123037850236,&quot;y&quot;:-195.49333671606408},&quot;rotate&quot;:0,&quot;skewX&quot;:0,&quot;scale&quot;:{&quot;x&quot;:1.358929892112144,&quot;y&quot;:1.358929892112144}},&quot;image&quot;:{&quot;url&quot;:&quot;https://icons.biorender.com/biorender/6402d96ef62d2b0020c035cf/5f242fd6a3999300283fea27.png&quot;,&quot;isPremium&quot;:false,&quot;isOrgIcon&quot;:false,&quot;size&quot;:{&quot;x&quot;:100,&quot;y&quot;:145.6928838951311},&quot;fallbackUrl&quot;:&quot;sources/icons/6402d96ef62d2b0020c035cf/5f242fd6a3999300283fea27.svg&quot;},&quot;source&quot;:{&quot;id&quot;:&quot;5f242fd6a3999300283fea27&quot;,&quot;version&quot;:&quot;20230304053836&quot;,&quot;type&quot;:&quot;ASSETS&quot;},&quot;isPremium&quot;:false,&quot;parent&quot;:{&quot;type&quot;:&quot;CHILD&quot;,&quot;parentId&quot;:&quot;59a2bfdf-69c9-40d4-b941-a97e5d54f8a0&quot;,&quot;order&quot;:&quot;5&quot;}},&quot;f1d7b06b-b85f-4b82-aaca-f9d7eee64515&quot;:{&quot;id&quot;:&quot;f1d7b06b-b85f-4b82-aaca-f9d7eee64515&quot;,&quot;name&quot;:&quot;Salivary glands (with mouth)&quot;,&quot;displayName&quot;:&quot;&quot;,&quot;type&quot;:&quot;FIGURE_OBJECT&quot;,&quot;relativeTransform&quot;:{&quot;translate&quot;:{&quot;x&quot;:-32.761352103217774,&quot;y&quot;:-221.04010933747713},&quot;rotate&quot;:0,&quot;skewX&quot;:0,&quot;scale&quot;:{&quot;x&quot;:1.2699020959896083,&quot;y&quot;:1.2699020959896083}},&quot;image&quot;:{&quot;url&quot;:&quot;https://icons.biorender.com/biorender/5c1948f7df803a12007e3470/5c1948c6df803a12007e3469.png&quot;,&quot;isPremium&quot;:true,&quot;isOrgIcon&quot;:false,&quot;size&quot;:{&quot;x&quot;:150,&quot;y&quot;:115.67398119122257},&quot;fallbackUrl&quot;:&quot;sources/icons/5c1948f7df803a12007e3470/5c1948c6df803a12007e3469.svg&quot;},&quot;source&quot;:{&quot;id&quot;:&quot;5c1948c6df803a12007e3469&quot;,&quot;version&quot;:&quot;20181218192228&quot;,&quot;type&quot;:&quot;ASSETS&quot;},&quot;isPremium&quot;:true,&quot;parent&quot;:{&quot;type&quot;:&quot;CHILD&quot;,&quot;parentId&quot;:&quot;59a2bfdf-69c9-40d4-b941-a97e5d54f8a0&quot;,&quot;order&quot;:&quot;7&quot;}},&quot;a2c2e9c3-c4ae-456e-ac85-71cf5440dd8a&quot;:{&quot;id&quot;:&quot;a2c2e9c3-c4ae-456e-ac85-71cf5440dd8a&quot;,&quot;name&quot;:&quot;Vulva (internal anatomy)&quot;,&quot;displayName&quot;:&quot;&quot;,&quot;type&quot;:&quot;FIGURE_OBJECT&quot;,&quot;relativeTransform&quot;:{&quot;translate&quot;:{&quot;x&quot;:-288.7281904745364,&quot;y&quot;:130.8385243027779},&quot;rotate&quot;:0,&quot;skewX&quot;:0,&quot;scale&quot;:{&quot;x&quot;:1.6173048775763628,&quot;y&quot;:1.6173048775763628}},&quot;image&quot;:{&quot;url&quot;:&quot;https://icons.biorender.com/biorender/62bb1b00bc86af00275190e4/20220628151714/image/62bb1b00bc86af00275190e4.png&quot;,&quot;isPremium&quot;:false,&quot;isOrgIcon&quot;:false,&quot;size&quot;:{&quot;x&quot;:100,&quot;y&quot;:127.94117647058825}},&quot;source&quot;:{&quot;id&quot;:&quot;62bb1b00bc86af00275190e4&quot;,&quot;version&quot;:&quot;20220628151714&quot;,&quot;type&quot;:&quot;ASSETS&quot;},&quot;isPremium&quot;:false,&quot;parent&quot;:{&quot;type&quot;:&quot;CHILD&quot;,&quot;parentId&quot;:&quot;59a2bfdf-69c9-40d4-b941-a97e5d54f8a0&quot;,&quot;order&quot;:&quot;8&quot;}},&quot;2c993fc6-e2b2-4a4b-b7b2-d47484952208&quot;:{&quot;relativeTransform&quot;:{&quot;translate&quot;:{&quot;x&quot;:-74.46916017857362,&quot;y&quot;:-30.4263435843327},&quot;rotate&quot;:0,&quot;skewX&quot;:0,&quot;scale&quot;:{&quot;x&quot;:1,&quot;y&quot;:1}},&quot;type&quot;:&quot;FIGURE_OBJECT&quot;,&quot;id&quot;:&quot;2c993fc6-e2b2-4a4b-b7b2-d47484952208&quot;,&quot;parent&quot;:{&quot;type&quot;:&quot;CHILD&quot;,&quot;parentId&quot;:&quot;59a2bfdf-69c9-40d4-b941-a97e5d54f8a0&quot;,&quot;order&quot;:&quot;9&quot;},&quot;name&quot;:&quot;Suction blisters (on human arm)&quot;,&quot;displayName&quot;:&quot;Suction blisters (on human arm)&quot;,&quot;source&quot;:{&quot;id&quot;:&quot;6423118753fedfaf58546d19&quot;,&quot;type&quot;:&quot;ASSETS&quot;},&quot;isPremium&quot;:true},&quot;c01ddd70-6e1e-4786-83ff-25cd97cc8d2a&quot;:{&quot;type&quot;:&quot;FIGURE_OBJECT&quot;,&quot;id&quot;:&quot;c01ddd70-6e1e-4786-83ff-25cd97cc8d2a&quot;,&quot;parent&quot;:{&quot;type&quot;:&quot;CHILD&quot;,&quot;parentId&quot;:&quot;2c993fc6-e2b2-4a4b-b7b2-d47484952208&quot;,&quot;order&quot;:&quot;2&quot;},&quot;relativeTransform&quot;:{&quot;translate&quot;:{&quot;x&quot;:123.75056945733321,&quot;y&quot;:64.0374343219075},&quot;rotate&quot;:0}},&quot;2e6ad5d7-4cac-4544-a508-cf4c2938806f&quot;:{&quot;id&quot;:&quot;2e6ad5d7-4cac-4544-a508-cf4c2938806f&quot;,&quot;name&quot;:&quot;Arm (anterior)&quot;,&quot;displayName&quot;:&quot;Arm (anterior)&quot;,&quot;type&quot;:&quot;FIGURE_OBJECT&quot;,&quot;relativeTransform&quot;:{&quot;translate&quot;:{&quot;x&quot;:38.21054031978511,&quot;y&quot;:-18.19312044121634},&quot;rotate&quot;:0,&quot;skewX&quot;:0,&quot;scale&quot;:{&quot;x&quot;:0.45207303615793987,&quot;y&quot;:0.4520730361579401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c01ddd70-6e1e-4786-83ff-25cd97cc8d2a&quot;,&quot;order&quot;:&quot;2&quot;}},&quot;f32c8065-7392-4a8d-8520-7c518b00f0c0&quot;:{&quot;type&quot;:&quot;FIGURE_OBJECT&quot;,&quot;id&quot;:&quot;f32c8065-7392-4a8d-8520-7c518b00f0c0&quot;,&quot;parent&quot;:{&quot;type&quot;:&quot;CHILD&quot;,&quot;parentId&quot;:&quot;c01ddd70-6e1e-4786-83ff-25cd97cc8d2a&quot;,&quot;order&quot;:&quot;4&quot;},&quot;relativeTransform&quot;:{&quot;translate&quot;:{&quot;x&quot;:34.34476237499566,&quot;y&quot;:-21.76765509271907},&quot;rotate&quot;:0}},&quot;9164d5e7-71bc-4a8f-b1d3-fcfcf73ece4f&quot;:{&quot;type&quot;:&quot;FIGURE_OBJECT&quot;,&quot;id&quot;:&quot;9164d5e7-71bc-4a8f-b1d3-fcfcf73ece4f&quot;,&quot;parent&quot;:{&quot;type&quot;:&quot;CHILD&quot;,&quot;parentId&quot;:&quot;f32c8065-7392-4a8d-8520-7c518b00f0c0&quot;,&quot;order&quot;:&quot;1&quot;},&quot;relativeTransform&quot;:{&quot;translate&quot;:{&quot;x&quot;:0.5788484345234259,&quot;y&quot;:4.716044130960812},&quot;rotate&quot;:0}},&quot;e881a25d-2307-4376-a991-ccc32a0d01c9&quot;:{&quot;id&quot;:&quot;e881a25d-2307-4376-a991-ccc32a0d01c9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bfdac0f9-5267-4afc-850e-87826ff98d41&quot;:{&quot;id&quot;:&quot;bfdac0f9-5267-4afc-850e-87826ff98d4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5&quot;}},&quot;26b4ce3b-d4c4-4712-a1b5-df1a82e23fde&quot;:{&quot;type&quot;:&quot;FIGURE_OBJECT&quot;,&quot;id&quot;:&quot;26b4ce3b-d4c4-4712-a1b5-df1a82e23fde&quot;,&quot;parent&quot;:{&quot;type&quot;:&quot;CHILD&quot;,&quot;parentId&quot;:&quot;f32c8065-7392-4a8d-8520-7c518b00f0c0&quot;,&quot;order&quot;:&quot;2&quot;},&quot;relativeTransform&quot;:{&quot;translate&quot;:{&quot;x&quot;:2.4206479459917296,&quot;y&quot;:6.484830616028788},&quot;rotate&quot;:0}},&quot;77e39f74-3b7f-4028-af9a-c090976f6e50&quot;:{&quot;id&quot;:&quot;77e39f74-3b7f-4028-af9a-c090976f6e50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d01dbcf-4ff5-418d-b3b6-db6429d873eb&quot;:{&quot;id&quot;:&quot;6d01dbcf-4ff5-418d-b3b6-db6429d873eb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5&quot;}},&quot;6b40d99f-b44f-422c-acf0-783b6b50addd&quot;:{&quot;type&quot;:&quot;FIGURE_OBJECT&quot;,&quot;id&quot;:&quot;6b40d99f-b44f-422c-acf0-783b6b50addd&quot;,&quot;parent&quot;:{&quot;type&quot;:&quot;CHILD&quot;,&quot;parentId&quot;:&quot;f32c8065-7392-4a8d-8520-7c518b00f0c0&quot;,&quot;order&quot;:&quot;5&quot;},&quot;relativeTransform&quot;:{&quot;translate&quot;:{&quot;x&quot;:0.583215043330304,&quot;y&quot;:8.270786816295153},&quot;rotate&quot;:0}},&quot;db2fe9bd-f129-4bc1-a063-426c414fc5f7&quot;:{&quot;id&quot;:&quot;db2fe9bd-f129-4bc1-a063-426c414fc5f7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f515612-3d94-4db9-b5ab-802b841303c1&quot;:{&quot;id&quot;:&quot;6f515612-3d94-4db9-b5ab-802b841303c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5&quot;}},&quot;362e7abd-1df5-4657-9b8f-f801cf27b063&quot;:{&quot;type&quot;:&quot;FIGURE_OBJECT&quot;,&quot;id&quot;:&quot;362e7abd-1df5-4657-9b8f-f801cf27b063&quot;,&quot;parent&quot;:{&quot;type&quot;:&quot;CHILD&quot;,&quot;parentId&quot;:&quot;f32c8065-7392-4a8d-8520-7c518b00f0c0&quot;,&quot;order&quot;:&quot;7&quot;},&quot;relativeTransform&quot;:{&quot;translate&quot;:{&quot;x&quot;:-1.290029687683508,&quot;y&quot;:6.489000373461998},&quot;rotate&quot;:0}},&quot;69cafa89-8942-47fc-bf7b-11569d9385e2&quot;:{&quot;id&quot;:&quot;69cafa89-8942-47fc-bf7b-11569d9385e2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ffe684d5-2a9b-4af9-9491-c97c1cede826&quot;:{&quot;id&quot;:&quot;ffe684d5-2a9b-4af9-9491-c97c1cede826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5&quot;}},&quot;10565796-de3c-463b-a593-ce12bf2ea767&quot;:{&quot;type&quot;:&quot;FIGURE_OBJECT&quot;,&quot;id&quot;:&quot;10565796-de3c-463b-a593-ce12bf2ea767&quot;,&quot;parent&quot;:{&quot;type&quot;:&quot;CHILD&quot;,&quot;parentId&quot;:&quot;2c993fc6-e2b2-4a4b-b7b2-d47484952208&quot;,&quot;order&quot;:&quot;5&quot;},&quot;relativeTransform&quot;:{&quot;translate&quot;:{&quot;x&quot;:-164.4078922100025,&quot;y&quot;:150.6178538536095},&quot;rotate&quot;:0},&quot;cropPathStyles&quot;:[{&quot;type&quot;:&quot;STROKE&quot;,&quot;strokeStyle&quot;:&quot;black&quot;,&quot;lineWidth&quot;:1},{&quot;type&quot;:&quot;FILL&quot;,&quot;fillStyle&quot;:&quot;transparent&quot;}]},&quot;2f12ceb8-cff6-4b8c-a5c6-75082ac7d6f8&quot;:{&quot;id&quot;:&quot;2f12ceb8-cff6-4b8c-a5c6-75082ac7d6f8&quot;,&quot;name&quot;:&quot;Arm (anterior)&quot;,&quot;displayName&quot;:&quot;Arm (anterior)&quot;,&quot;type&quot;:&quot;FIGURE_OBJECT&quot;,&quot;relativeTransform&quot;:{&quot;translate&quot;:{&quot;x&quot;:273.60440806715,&quot;y&quot;:-130.2708076764866},&quot;rotate&quot;:0,&quot;skewX&quot;:0,&quot;scale&quot;:{&quot;x&quot;:3.237043350498429,&quot;y&quot;:3.2370433504984293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10565796-de3c-463b-a593-ce12bf2ea767&quot;,&quot;order&quot;:&quot;2&quot;}},&quot;030fcc8e-2c1f-46ff-bbaa-8e5163f8df49&quot;:{&quot;type&quot;:&quot;FIGURE_OBJECT&quot;,&quot;id&quot;:&quot;030fcc8e-2c1f-46ff-bbaa-8e5163f8df49&quot;,&quot;parent&quot;:{&quot;type&quot;:&quot;CROP&quot;,&quot;parentId&quot;:&quot;10565796-de3c-463b-a593-ce12bf2ea767&quot;,&quot;order&quot;:&quot;5&quot;},&quot;relativeTransform&quot;:{&quot;translate&quot;:{&quot;x&quot;:280.9214279288734,&quot;y&quot;:-122.4995239903559},&quot;rotate&quot;:0,&quot;skewX&quot;:0,&quot;scale&quot;:{&quot;x&quot;:31.86453102707295,&quot;y&quot;:31.864531027072964}},&quot;path&quot;:{&quot;type&quot;:&quot;ELLIPSE&quot;,&quot;size&quot;:{&quot;x&quot;:2,&quot;y&quot;:2}},&quot;pathStyles&quot;:[{&quot;type&quot;:&quot;FILL&quot;,&quot;fillStyle&quot;:&quot;#fff&quot;}],&quot;isFrozen&quot;:true},&quot;f05783c8-14a3-4c70-a3c2-510e71c7f00e&quot;:{&quot;type&quot;:&quot;FIGURE_OBJECT&quot;,&quot;id&quot;:&quot;f05783c8-14a3-4c70-a3c2-510e71c7f00e&quot;,&quot;parent&quot;:{&quot;type&quot;:&quot;CHILD&quot;,&quot;parentId&quot;:&quot;10565796-de3c-463b-a593-ce12bf2ea767&quot;,&quot;order&quot;:&quot;4&quot;},&quot;relativeTransform&quot;:{&quot;translate&quot;:{&quot;x&quot;:237.1739194910022,&quot;y&quot;:-164.97234963112803},&quot;rotate&quot;:0}},&quot;ba238380-db24-4505-90d5-e57e80b509d3&quot;:{&quot;type&quot;:&quot;FIGURE_OBJECT&quot;,&quot;id&quot;:&quot;ba238380-db24-4505-90d5-e57e80b509d3&quot;,&quot;parent&quot;:{&quot;type&quot;:&quot;CHILD&quot;,&quot;parentId&quot;:&quot;f05783c8-14a3-4c70-a3c2-510e71c7f00e&quot;,&quot;order&quot;:&quot;1&quot;},&quot;relativeTransform&quot;:{&quot;translate&quot;:{&quot;x&quot;:5.60364222533132,&quot;y&quot;:45.6544795712123},&quot;rotate&quot;:0}},&quot;1cd2fb49-ad7a-43fb-a2cd-927a21080dc4&quot;:{&quot;id&quot;:&quot;1cd2fb49-ad7a-43fb-a2cd-927a21080dc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2&quot;}},&quot;462e9a85-6d31-41cd-8583-7f2ebd64771a&quot;:{&quot;id&quot;:&quot;462e9a85-6d31-41cd-8583-7f2ebd64771a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5&quot;}},&quot;3b3407e1-586a-4906-8479-c090222d6467&quot;:{&quot;type&quot;:&quot;FIGURE_OBJECT&quot;,&quot;id&quot;:&quot;3b3407e1-586a-4906-8479-c090222d6467&quot;,&quot;parent&quot;:{&quot;type&quot;:&quot;CHILD&quot;,&quot;parentId&quot;:&quot;f05783c8-14a3-4c70-a3c2-510e71c7f00e&quot;,&quot;order&quot;:&quot;2&quot;},&quot;relativeTransform&quot;:{&quot;translate&quot;:{&quot;x&quot;:23.43350043606593,&quot;y&quot;:62.77752257206741},&quot;rotate&quot;:0}},&quot;d0d7f377-5cad-45ae-bd7e-75f6349ce330&quot;:{&quot;id&quot;:&quot;d0d7f377-5cad-45ae-bd7e-75f6349ce330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2&quot;}},&quot;f5495401-aa79-4a83-96d2-9307608c1765&quot;:{&quot;id&quot;:&quot;f5495401-aa79-4a83-96d2-9307608c1765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5&quot;}},&quot;0d9386bf-70ca-4944-91a1-dcf9df0755e5&quot;:{&quot;type&quot;:&quot;FIGURE_OBJECT&quot;,&quot;id&quot;:&quot;0d9386bf-70ca-4944-91a1-dcf9df0755e5&quot;,&quot;parent&quot;:{&quot;type&quot;:&quot;CHILD&quot;,&quot;parentId&quot;:&quot;f05783c8-14a3-4c70-a3c2-510e71c7f00e&quot;,&quot;order&quot;:&quot;5&quot;},&quot;relativeTransform&quot;:{&quot;translate&quot;:{&quot;x&quot;:5.6459139359076325,&quot;y&quot;:80.06677996574852},&quot;rotate&quot;:0}},&quot;9c2f6184-beae-4eaf-859e-32d6fefa3eb2&quot;:{&quot;id&quot;:&quot;9c2f6184-beae-4eaf-859e-32d6fefa3eb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2&quot;}},&quot;adbf8373-9c9e-4c1a-ab8b-1daba940f2f4&quot;:{&quot;id&quot;:&quot;adbf8373-9c9e-4c1a-ab8b-1daba940f2f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5&quot;}},&quot;65951f9a-7a30-4de0-a0b9-0fc17685405c&quot;:{&quot;type&quot;:&quot;FIGURE_OBJECT&quot;,&quot;id&quot;:&quot;65951f9a-7a30-4de0-a0b9-0fc17685405c&quot;,&quot;parent&quot;:{&quot;type&quot;:&quot;CHILD&quot;,&quot;parentId&quot;:&quot;f05783c8-14a3-4c70-a3c2-510e71c7f00e&quot;,&quot;order&quot;:&quot;7&quot;},&quot;relativeTransform&quot;:{&quot;translate&quot;:{&quot;x&quot;:-12.488355152564084,&quot;y&quot;:62.81788862892885},&quot;rotate&quot;:0}},&quot;89906411-c3b0-4de9-9b15-be347814d272&quot;:{&quot;id&quot;:&quot;89906411-c3b0-4de9-9b15-be347814d27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2&quot;}},&quot;05d51735-ddf6-4f09-a1ee-e7355bbe5763&quot;:{&quot;id&quot;:&quot;05d51735-ddf6-4f09-a1ee-e7355bbe5763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5&quot;}},&quot;d28b91fa-a281-4430-bc3f-58f87fcf3af3&quot;:{&quot;relativeTransform&quot;:{&quot;translate&quot;:{&quot;x&quot;:138.94801277823507,&quot;y&quot;:29.730943348595748},&quot;rotate&quot;:-2.4492935982947064e-16},&quot;type&quot;:&quot;FIGURE_OBJECT&quot;,&quot;id&quot;:&quot;d28b91fa-a281-4430-bc3f-58f87fcf3af3&quot;,&quot;name&quot;:&quot;Zoomed callout (circle to circle, line)&quot;,&quot;displayName&quot;:&quot;Zoomed callout (circle to circle, line)&quot;,&quot;opacity&quot;:1,&quot;source&quot;:{&quot;id&quot;:&quot;5f1b43304be18d00ab234f11&quot;,&quot;type&quot;:&quot;ASSETS&quot;},&quot;pathStyles&quot;:[{&quot;type&quot;:&quot;FILL&quot;,&quot;fillStyle&quot;:&quot;rgb(0,0,0)&quot;}],&quot;isLocked&quot;:false,&quot;parent&quot;:{&quot;type&quot;:&quot;CHILD&quot;,&quot;parentId&quot;:&quot;2c993fc6-e2b2-4a4b-b7b2-d47484952208&quot;,&quot;order&quot;:&quot;7&quot;},&quot;isPremium&quot;:true},&quot;b59c47ea-7612-4a57-8fc7-53c7af7fbc13&quot;:{&quot;type&quot;:&quot;FIGURE_OBJECT&quot;,&quot;id&quot;:&quot;b59c47ea-7612-4a57-8fc7-53c7af7fbc13&quot;,&quot;relativeTransform&quot;:{&quot;translate&quot;:{&quot;x&quot;:21.90639930071629,&quot;y&quot;:-9.703479397230478},&quot;rotate&quot;:-2.4492935982947064e-16},&quot;opacity&quot;:1,&quot;path&quot;:{&quot;type&quot;:&quot;POLY_LINE&quot;,&quot;points&quot;:[{&quot;x&quot;:4.220231931700316,&quot;y&quot;:23.841412160059203},{&quot;x&quot;:-15.983209471780507,&quot;y&quot;:-6.418478296307946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1&quot;}},&quot;2aaebdd8-1dd9-40d2-bdb6-19afcbb0d6d4&quot;:{&quot;type&quot;:&quot;FIGURE_OBJECT&quot;,&quot;id&quot;:&quot;2aaebdd8-1dd9-40d2-bdb6-19afcbb0d6d4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23.691251972079723,&quot;y&quot;:20.701773730187014},{&quot;x&quot;:-15.072218225337146,&quot;y&quot;:29.3366294005583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2&quot;},&quot;connectorInfo&quot;:{&quot;connectedObjects&quot;:[{&quot;objectId&quot;:&quot;787e9892-c8ed-486d-a06e-4b9e0f13348c&quot;,&quot;coordinates&quot;:{&quot;x&quot;:0.5,&quot;y&quot;:1}}],&quot;type&quot;:&quot;LINE&quot;,&quot;offset&quot;:{&quot;x&quot;:0,&quot;y&quot;:0},&quot;bending&quot;:0.1,&quot;firstElementIsHead&quot;:true,&quot;customized&quot;:true}},&quot;787e9892-c8ed-486d-a06e-4b9e0f13348c&quot;:{&quot;type&quot;:&quot;FIGURE_OBJECT&quot;,&quot;id&quot;:&quot;787e9892-c8ed-486d-a06e-4b9e0f13348c&quot;,&quot;relativeTransform&quot;:{&quot;translate&quot;:{&quot;x&quot;:23.691251972079723,&quot;y&quot;:16.996576503781004},&quot;rotate&quot;:-2.4492935982947064e-16},&quot;opacity&quot;:1,&quot;path&quot;:{&quot;type&quot;:&quot;ELLIPSE&quot;,&quot;size&quot;:{&quot;x&quot;:-7.4103944528120245,&quot;y&quot;:7.410394452812017}},&quot;pathStyles&quot;:[{&quot;type&quot;:&quot;FILL&quot;,&quot;fillStyle&quot;:&quot;rgba(200, 77, 76, 1)&quot;},{&quot;type&quot;:&quot;STROKE&quot;,&quot;strokeStyle&quot;:&quot;rgba(107, 21, 25, 1)&quot;,&quot;lineWidth&quot;:0.37048003254663625,&quot;lineJoin&quot;:&quot;round&quot;}],&quot;isLocked&quot;:false,&quot;parent&quot;:{&quot;type&quot;:&quot;CHILD&quot;,&quot;parentId&quot;:&quot;d28b91fa-a281-4430-bc3f-58f87fcf3af3&quot;,&quot;order&quot;:&quot;7&quot;}},&quot;9484d902-b3c2-4253-b2e4-ff6011a6806a&quot;:{&quot;id&quot;:&quot;9484d902-b3c2-4253-b2e4-ff6011a6806a&quot;,&quot;name&quot;:&quot;Lungs (human)&quot;,&quot;displayName&quot;:&quot;&quot;,&quot;type&quot;:&quot;FIGURE_OBJECT&quot;,&quot;relativeTransform&quot;:{&quot;translate&quot;:{&quot;x&quot;:276.0873500090022,&quot;y&quot;:-171.5002972820862},&quot;scale&quot;:{&quot;x&quot;:1,&quot;y&quot;:1},&quot;rotate&quot;:0,&quot;skewX&quot;:0},&quot;image&quot;:{&quot;url&quot;:&quot;https://icons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59a2bfdf-69c9-40d4-b941-a97e5d54f8a0&quot;,&quot;order&quot;:&quot;95&quot;}},&quot;cc6f5fee-cb81-4e7a-bcc0-a0fba8f19fd4&quot;:{&quot;id&quot;:&quot;cc6f5fee-cb81-4e7a-bcc0-a0fba8f19fd4&quot;,&quot;name&quot;:&quot;Drosophila organ (fat bodies, lateral)&quot;,&quot;displayName&quot;:&quot;Drosophila fat bodies (lateral)&quot;,&quot;type&quot;:&quot;FIGURE_OBJECT&quot;,&quot;relativeTransform&quot;:{&quot;translate&quot;:{&quot;x&quot;:324.6605135315017,&quot;y&quot;:-134.75354004205803},&quot;rotate&quot;:1.130824033128814,&quot;skewX&quot;:-7.252564752813326e-17,&quot;scale&quot;:{&quot;x&quot;:0.437435790779571,&quot;y&quot;:0.4374357907795712}},&quot;image&quot;:{&quot;url&quot;:&quot;https://icons.biorender.com/biorender/5d249ea9cc5b67040036e043/20190709140453/image/5d249ea9cc5b67040036e043.png&quot;,&quot;isPremium&quot;:false,&quot;isOrgIcon&quot;:false,&quot;size&quot;:{&quot;x&quot;:125,&quot;y&quot;:66.91919191919192}},&quot;source&quot;:{&quot;id&quot;:&quot;5d249ea9cc5b67040036e043&quot;,&quot;version&quot;:&quot;20190709140453&quot;,&quot;type&quot;:&quot;ASSETS&quot;},&quot;isPremium&quot;:false,&quot;parent&quot;:{&quot;type&quot;:&quot;CHILD&quot;,&quot;parentId&quot;:&quot;59a2bfdf-69c9-40d4-b941-a97e5d54f8a0&quot;,&quot;order&quot;:&quot;97&quot;}},&quot;f4afe583-fa59-4d9b-aa05-2d6d4c58ddf0&quot;:{&quot;id&quot;:&quot;f4afe583-fa59-4d9b-aa05-2d6d4c58ddf0&quot;,&quot;name&quot;:&quot;Female reproductive system (half cross section)&quot;,&quot;displayName&quot;:&quot;&quot;,&quot;type&quot;:&quot;FIGURE_OBJECT&quot;,&quot;relativeTransform&quot;:{&quot;translate&quot;:{&quot;x&quot;:274.82198173280347,&quot;y&quot;:14.058522541112723},&quot;scale&quot;:{&quot;x&quot;:1,&quot;y&quot;:1},&quot;rotate&quot;:0,&quot;skewX&quot;:0},&quot;image&quot;:{&quot;url&quot;:&quot;https://icons.biorender.com/biorender/651c69a732b65c72b01be17a/651c696132b65c06f11be174.png&quot;,&quot;isPremium&quot;:false,&quot;isOrgIcon&quot;:false,&quot;size&quot;:{&quot;x&quot;:300,&quot;y&quot;:214.51187335092348},&quot;fallbackUrl&quot;:&quot;sources/icons/651c69a732b65c72b01be17a/651c696132b65c06f11be174.svg&quot;},&quot;source&quot;:{&quot;id&quot;:&quot;651c696132b65c06f11be174&quot;,&quot;version&quot;:&quot;20231003192109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4868283"/>
  <p:tag name="TITLE" val="Untitled"/>
  <p:tag name="CREATORNAME" val="Sushma Jagan"/>
  <p:tag name="DATEINSERTED" val="173339492148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4c3a349f-7ed2-4281-8b55-c18453eee57e&quot;:{&quot;id&quot;:&quot;4c3a349f-7ed2-4281-8b55-c18453eee57e&quot;,&quot;name&quot;:&quot;Testis (cross-section)&quot;,&quot;displayName&quot;:&quot;&quot;,&quot;type&quot;:&quot;FIGURE_OBJECT&quot;,&quot;relativeTransform&quot;:{&quot;translate&quot;:{&quot;x&quot;:-347.4123037850236,&quot;y&quot;:-195.49333671606408},&quot;rotate&quot;:0,&quot;skewX&quot;:0,&quot;scale&quot;:{&quot;x&quot;:1.358929892112144,&quot;y&quot;:1.358929892112144}},&quot;image&quot;:{&quot;url&quot;:&quot;https://icons.biorender.com/biorender/6402d96ef62d2b0020c035cf/5f242fd6a3999300283fea27.png&quot;,&quot;isPremium&quot;:false,&quot;isOrgIcon&quot;:false,&quot;size&quot;:{&quot;x&quot;:100,&quot;y&quot;:145.6928838951311},&quot;fallbackUrl&quot;:&quot;sources/icons/6402d96ef62d2b0020c035cf/5f242fd6a3999300283fea27.svg&quot;},&quot;source&quot;:{&quot;id&quot;:&quot;5f242fd6a3999300283fea27&quot;,&quot;version&quot;:&quot;20230304053836&quot;,&quot;type&quot;:&quot;ASSETS&quot;},&quot;isPremium&quot;:false,&quot;parent&quot;:{&quot;type&quot;:&quot;CHILD&quot;,&quot;parentId&quot;:&quot;59a2bfdf-69c9-40d4-b941-a97e5d54f8a0&quot;,&quot;order&quot;:&quot;5&quot;}},&quot;f1d7b06b-b85f-4b82-aaca-f9d7eee64515&quot;:{&quot;id&quot;:&quot;f1d7b06b-b85f-4b82-aaca-f9d7eee64515&quot;,&quot;name&quot;:&quot;Salivary glands (with mouth)&quot;,&quot;displayName&quot;:&quot;&quot;,&quot;type&quot;:&quot;FIGURE_OBJECT&quot;,&quot;relativeTransform&quot;:{&quot;translate&quot;:{&quot;x&quot;:-32.761352103217774,&quot;y&quot;:-221.04010933747713},&quot;rotate&quot;:0,&quot;skewX&quot;:0,&quot;scale&quot;:{&quot;x&quot;:1.2699020959896083,&quot;y&quot;:1.2699020959896083}},&quot;image&quot;:{&quot;url&quot;:&quot;https://icons.biorender.com/biorender/5c1948f7df803a12007e3470/5c1948c6df803a12007e3469.png&quot;,&quot;isPremium&quot;:true,&quot;isOrgIcon&quot;:false,&quot;size&quot;:{&quot;x&quot;:150,&quot;y&quot;:115.67398119122257},&quot;fallbackUrl&quot;:&quot;sources/icons/5c1948f7df803a12007e3470/5c1948c6df803a12007e3469.svg&quot;},&quot;source&quot;:{&quot;id&quot;:&quot;5c1948c6df803a12007e3469&quot;,&quot;version&quot;:&quot;20181218192228&quot;,&quot;type&quot;:&quot;ASSETS&quot;},&quot;isPremium&quot;:true,&quot;parent&quot;:{&quot;type&quot;:&quot;CHILD&quot;,&quot;parentId&quot;:&quot;59a2bfdf-69c9-40d4-b941-a97e5d54f8a0&quot;,&quot;order&quot;:&quot;7&quot;}},&quot;a2c2e9c3-c4ae-456e-ac85-71cf5440dd8a&quot;:{&quot;id&quot;:&quot;a2c2e9c3-c4ae-456e-ac85-71cf5440dd8a&quot;,&quot;name&quot;:&quot;Vulva (internal anatomy)&quot;,&quot;displayName&quot;:&quot;&quot;,&quot;type&quot;:&quot;FIGURE_OBJECT&quot;,&quot;relativeTransform&quot;:{&quot;translate&quot;:{&quot;x&quot;:-288.7281904745364,&quot;y&quot;:130.8385243027779},&quot;rotate&quot;:0,&quot;skewX&quot;:0,&quot;scale&quot;:{&quot;x&quot;:1.6173048775763628,&quot;y&quot;:1.6173048775763628}},&quot;image&quot;:{&quot;url&quot;:&quot;https://icons.biorender.com/biorender/62bb1b00bc86af00275190e4/20220628151714/image/62bb1b00bc86af00275190e4.png&quot;,&quot;isPremium&quot;:false,&quot;isOrgIcon&quot;:false,&quot;size&quot;:{&quot;x&quot;:100,&quot;y&quot;:127.94117647058825}},&quot;source&quot;:{&quot;id&quot;:&quot;62bb1b00bc86af00275190e4&quot;,&quot;version&quot;:&quot;20220628151714&quot;,&quot;type&quot;:&quot;ASSETS&quot;},&quot;isPremium&quot;:false,&quot;parent&quot;:{&quot;type&quot;:&quot;CHILD&quot;,&quot;parentId&quot;:&quot;59a2bfdf-69c9-40d4-b941-a97e5d54f8a0&quot;,&quot;order&quot;:&quot;8&quot;}},&quot;2c993fc6-e2b2-4a4b-b7b2-d47484952208&quot;:{&quot;relativeTransform&quot;:{&quot;translate&quot;:{&quot;x&quot;:-74.46916017857362,&quot;y&quot;:-30.4263435843327},&quot;rotate&quot;:0,&quot;skewX&quot;:0,&quot;scale&quot;:{&quot;x&quot;:1,&quot;y&quot;:1}},&quot;type&quot;:&quot;FIGURE_OBJECT&quot;,&quot;id&quot;:&quot;2c993fc6-e2b2-4a4b-b7b2-d47484952208&quot;,&quot;parent&quot;:{&quot;type&quot;:&quot;CHILD&quot;,&quot;parentId&quot;:&quot;59a2bfdf-69c9-40d4-b941-a97e5d54f8a0&quot;,&quot;order&quot;:&quot;9&quot;},&quot;name&quot;:&quot;Suction blisters (on human arm)&quot;,&quot;displayName&quot;:&quot;Suction blisters (on human arm)&quot;,&quot;source&quot;:{&quot;id&quot;:&quot;6423118753fedfaf58546d19&quot;,&quot;type&quot;:&quot;ASSETS&quot;},&quot;isPremium&quot;:true},&quot;c01ddd70-6e1e-4786-83ff-25cd97cc8d2a&quot;:{&quot;type&quot;:&quot;FIGURE_OBJECT&quot;,&quot;id&quot;:&quot;c01ddd70-6e1e-4786-83ff-25cd97cc8d2a&quot;,&quot;parent&quot;:{&quot;type&quot;:&quot;CHILD&quot;,&quot;parentId&quot;:&quot;2c993fc6-e2b2-4a4b-b7b2-d47484952208&quot;,&quot;order&quot;:&quot;2&quot;},&quot;relativeTransform&quot;:{&quot;translate&quot;:{&quot;x&quot;:123.75056945733321,&quot;y&quot;:64.0374343219075},&quot;rotate&quot;:0}},&quot;2e6ad5d7-4cac-4544-a508-cf4c2938806f&quot;:{&quot;id&quot;:&quot;2e6ad5d7-4cac-4544-a508-cf4c2938806f&quot;,&quot;name&quot;:&quot;Arm (anterior)&quot;,&quot;displayName&quot;:&quot;Arm (anterior)&quot;,&quot;type&quot;:&quot;FIGURE_OBJECT&quot;,&quot;relativeTransform&quot;:{&quot;translate&quot;:{&quot;x&quot;:38.21054031978511,&quot;y&quot;:-18.19312044121634},&quot;rotate&quot;:0,&quot;skewX&quot;:0,&quot;scale&quot;:{&quot;x&quot;:0.45207303615793987,&quot;y&quot;:0.4520730361579401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c01ddd70-6e1e-4786-83ff-25cd97cc8d2a&quot;,&quot;order&quot;:&quot;2&quot;}},&quot;f32c8065-7392-4a8d-8520-7c518b00f0c0&quot;:{&quot;type&quot;:&quot;FIGURE_OBJECT&quot;,&quot;id&quot;:&quot;f32c8065-7392-4a8d-8520-7c518b00f0c0&quot;,&quot;parent&quot;:{&quot;type&quot;:&quot;CHILD&quot;,&quot;parentId&quot;:&quot;c01ddd70-6e1e-4786-83ff-25cd97cc8d2a&quot;,&quot;order&quot;:&quot;4&quot;},&quot;relativeTransform&quot;:{&quot;translate&quot;:{&quot;x&quot;:34.34476237499566,&quot;y&quot;:-21.76765509271907},&quot;rotate&quot;:0}},&quot;9164d5e7-71bc-4a8f-b1d3-fcfcf73ece4f&quot;:{&quot;type&quot;:&quot;FIGURE_OBJECT&quot;,&quot;id&quot;:&quot;9164d5e7-71bc-4a8f-b1d3-fcfcf73ece4f&quot;,&quot;parent&quot;:{&quot;type&quot;:&quot;CHILD&quot;,&quot;parentId&quot;:&quot;f32c8065-7392-4a8d-8520-7c518b00f0c0&quot;,&quot;order&quot;:&quot;1&quot;},&quot;relativeTransform&quot;:{&quot;translate&quot;:{&quot;x&quot;:0.5788484345234259,&quot;y&quot;:4.716044130960812},&quot;rotate&quot;:0}},&quot;e881a25d-2307-4376-a991-ccc32a0d01c9&quot;:{&quot;id&quot;:&quot;e881a25d-2307-4376-a991-ccc32a0d01c9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bfdac0f9-5267-4afc-850e-87826ff98d41&quot;:{&quot;id&quot;:&quot;bfdac0f9-5267-4afc-850e-87826ff98d4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5&quot;}},&quot;26b4ce3b-d4c4-4712-a1b5-df1a82e23fde&quot;:{&quot;type&quot;:&quot;FIGURE_OBJECT&quot;,&quot;id&quot;:&quot;26b4ce3b-d4c4-4712-a1b5-df1a82e23fde&quot;,&quot;parent&quot;:{&quot;type&quot;:&quot;CHILD&quot;,&quot;parentId&quot;:&quot;f32c8065-7392-4a8d-8520-7c518b00f0c0&quot;,&quot;order&quot;:&quot;2&quot;},&quot;relativeTransform&quot;:{&quot;translate&quot;:{&quot;x&quot;:2.4206479459917296,&quot;y&quot;:6.484830616028788},&quot;rotate&quot;:0}},&quot;77e39f74-3b7f-4028-af9a-c090976f6e50&quot;:{&quot;id&quot;:&quot;77e39f74-3b7f-4028-af9a-c090976f6e50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d01dbcf-4ff5-418d-b3b6-db6429d873eb&quot;:{&quot;id&quot;:&quot;6d01dbcf-4ff5-418d-b3b6-db6429d873eb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5&quot;}},&quot;6b40d99f-b44f-422c-acf0-783b6b50addd&quot;:{&quot;type&quot;:&quot;FIGURE_OBJECT&quot;,&quot;id&quot;:&quot;6b40d99f-b44f-422c-acf0-783b6b50addd&quot;,&quot;parent&quot;:{&quot;type&quot;:&quot;CHILD&quot;,&quot;parentId&quot;:&quot;f32c8065-7392-4a8d-8520-7c518b00f0c0&quot;,&quot;order&quot;:&quot;5&quot;},&quot;relativeTransform&quot;:{&quot;translate&quot;:{&quot;x&quot;:0.583215043330304,&quot;y&quot;:8.270786816295153},&quot;rotate&quot;:0}},&quot;db2fe9bd-f129-4bc1-a063-426c414fc5f7&quot;:{&quot;id&quot;:&quot;db2fe9bd-f129-4bc1-a063-426c414fc5f7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f515612-3d94-4db9-b5ab-802b841303c1&quot;:{&quot;id&quot;:&quot;6f515612-3d94-4db9-b5ab-802b841303c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5&quot;}},&quot;362e7abd-1df5-4657-9b8f-f801cf27b063&quot;:{&quot;type&quot;:&quot;FIGURE_OBJECT&quot;,&quot;id&quot;:&quot;362e7abd-1df5-4657-9b8f-f801cf27b063&quot;,&quot;parent&quot;:{&quot;type&quot;:&quot;CHILD&quot;,&quot;parentId&quot;:&quot;f32c8065-7392-4a8d-8520-7c518b00f0c0&quot;,&quot;order&quot;:&quot;7&quot;},&quot;relativeTransform&quot;:{&quot;translate&quot;:{&quot;x&quot;:-1.290029687683508,&quot;y&quot;:6.489000373461998},&quot;rotate&quot;:0}},&quot;69cafa89-8942-47fc-bf7b-11569d9385e2&quot;:{&quot;id&quot;:&quot;69cafa89-8942-47fc-bf7b-11569d9385e2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ffe684d5-2a9b-4af9-9491-c97c1cede826&quot;:{&quot;id&quot;:&quot;ffe684d5-2a9b-4af9-9491-c97c1cede826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5&quot;}},&quot;10565796-de3c-463b-a593-ce12bf2ea767&quot;:{&quot;type&quot;:&quot;FIGURE_OBJECT&quot;,&quot;id&quot;:&quot;10565796-de3c-463b-a593-ce12bf2ea767&quot;,&quot;parent&quot;:{&quot;type&quot;:&quot;CHILD&quot;,&quot;parentId&quot;:&quot;2c993fc6-e2b2-4a4b-b7b2-d47484952208&quot;,&quot;order&quot;:&quot;5&quot;},&quot;relativeTransform&quot;:{&quot;translate&quot;:{&quot;x&quot;:-164.4078922100025,&quot;y&quot;:150.6178538536095},&quot;rotate&quot;:0},&quot;cropPathStyles&quot;:[{&quot;type&quot;:&quot;STROKE&quot;,&quot;strokeStyle&quot;:&quot;black&quot;,&quot;lineWidth&quot;:1},{&quot;type&quot;:&quot;FILL&quot;,&quot;fillStyle&quot;:&quot;transparent&quot;}]},&quot;2f12ceb8-cff6-4b8c-a5c6-75082ac7d6f8&quot;:{&quot;id&quot;:&quot;2f12ceb8-cff6-4b8c-a5c6-75082ac7d6f8&quot;,&quot;name&quot;:&quot;Arm (anterior)&quot;,&quot;displayName&quot;:&quot;Arm (anterior)&quot;,&quot;type&quot;:&quot;FIGURE_OBJECT&quot;,&quot;relativeTransform&quot;:{&quot;translate&quot;:{&quot;x&quot;:273.60440806715,&quot;y&quot;:-130.2708076764866},&quot;rotate&quot;:0,&quot;skewX&quot;:0,&quot;scale&quot;:{&quot;x&quot;:3.237043350498429,&quot;y&quot;:3.2370433504984293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10565796-de3c-463b-a593-ce12bf2ea767&quot;,&quot;order&quot;:&quot;2&quot;}},&quot;030fcc8e-2c1f-46ff-bbaa-8e5163f8df49&quot;:{&quot;type&quot;:&quot;FIGURE_OBJECT&quot;,&quot;id&quot;:&quot;030fcc8e-2c1f-46ff-bbaa-8e5163f8df49&quot;,&quot;parent&quot;:{&quot;type&quot;:&quot;CROP&quot;,&quot;parentId&quot;:&quot;10565796-de3c-463b-a593-ce12bf2ea767&quot;,&quot;order&quot;:&quot;5&quot;},&quot;relativeTransform&quot;:{&quot;translate&quot;:{&quot;x&quot;:280.9214279288734,&quot;y&quot;:-122.4995239903559},&quot;rotate&quot;:0,&quot;skewX&quot;:0,&quot;scale&quot;:{&quot;x&quot;:31.86453102707295,&quot;y&quot;:31.864531027072964}},&quot;path&quot;:{&quot;type&quot;:&quot;ELLIPSE&quot;,&quot;size&quot;:{&quot;x&quot;:2,&quot;y&quot;:2}},&quot;pathStyles&quot;:[{&quot;type&quot;:&quot;FILL&quot;,&quot;fillStyle&quot;:&quot;#fff&quot;}],&quot;isFrozen&quot;:true},&quot;f05783c8-14a3-4c70-a3c2-510e71c7f00e&quot;:{&quot;type&quot;:&quot;FIGURE_OBJECT&quot;,&quot;id&quot;:&quot;f05783c8-14a3-4c70-a3c2-510e71c7f00e&quot;,&quot;parent&quot;:{&quot;type&quot;:&quot;CHILD&quot;,&quot;parentId&quot;:&quot;10565796-de3c-463b-a593-ce12bf2ea767&quot;,&quot;order&quot;:&quot;4&quot;},&quot;relativeTransform&quot;:{&quot;translate&quot;:{&quot;x&quot;:237.1739194910022,&quot;y&quot;:-164.97234963112803},&quot;rotate&quot;:0}},&quot;ba238380-db24-4505-90d5-e57e80b509d3&quot;:{&quot;type&quot;:&quot;FIGURE_OBJECT&quot;,&quot;id&quot;:&quot;ba238380-db24-4505-90d5-e57e80b509d3&quot;,&quot;parent&quot;:{&quot;type&quot;:&quot;CHILD&quot;,&quot;parentId&quot;:&quot;f05783c8-14a3-4c70-a3c2-510e71c7f00e&quot;,&quot;order&quot;:&quot;1&quot;},&quot;relativeTransform&quot;:{&quot;translate&quot;:{&quot;x&quot;:5.60364222533132,&quot;y&quot;:45.6544795712123},&quot;rotate&quot;:0}},&quot;1cd2fb49-ad7a-43fb-a2cd-927a21080dc4&quot;:{&quot;id&quot;:&quot;1cd2fb49-ad7a-43fb-a2cd-927a21080dc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2&quot;}},&quot;462e9a85-6d31-41cd-8583-7f2ebd64771a&quot;:{&quot;id&quot;:&quot;462e9a85-6d31-41cd-8583-7f2ebd64771a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5&quot;}},&quot;3b3407e1-586a-4906-8479-c090222d6467&quot;:{&quot;type&quot;:&quot;FIGURE_OBJECT&quot;,&quot;id&quot;:&quot;3b3407e1-586a-4906-8479-c090222d6467&quot;,&quot;parent&quot;:{&quot;type&quot;:&quot;CHILD&quot;,&quot;parentId&quot;:&quot;f05783c8-14a3-4c70-a3c2-510e71c7f00e&quot;,&quot;order&quot;:&quot;2&quot;},&quot;relativeTransform&quot;:{&quot;translate&quot;:{&quot;x&quot;:23.43350043606593,&quot;y&quot;:62.77752257206741},&quot;rotate&quot;:0}},&quot;d0d7f377-5cad-45ae-bd7e-75f6349ce330&quot;:{&quot;id&quot;:&quot;d0d7f377-5cad-45ae-bd7e-75f6349ce330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2&quot;}},&quot;f5495401-aa79-4a83-96d2-9307608c1765&quot;:{&quot;id&quot;:&quot;f5495401-aa79-4a83-96d2-9307608c1765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5&quot;}},&quot;0d9386bf-70ca-4944-91a1-dcf9df0755e5&quot;:{&quot;type&quot;:&quot;FIGURE_OBJECT&quot;,&quot;id&quot;:&quot;0d9386bf-70ca-4944-91a1-dcf9df0755e5&quot;,&quot;parent&quot;:{&quot;type&quot;:&quot;CHILD&quot;,&quot;parentId&quot;:&quot;f05783c8-14a3-4c70-a3c2-510e71c7f00e&quot;,&quot;order&quot;:&quot;5&quot;},&quot;relativeTransform&quot;:{&quot;translate&quot;:{&quot;x&quot;:5.6459139359076325,&quot;y&quot;:80.06677996574852},&quot;rotate&quot;:0}},&quot;9c2f6184-beae-4eaf-859e-32d6fefa3eb2&quot;:{&quot;id&quot;:&quot;9c2f6184-beae-4eaf-859e-32d6fefa3eb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2&quot;}},&quot;adbf8373-9c9e-4c1a-ab8b-1daba940f2f4&quot;:{&quot;id&quot;:&quot;adbf8373-9c9e-4c1a-ab8b-1daba940f2f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5&quot;}},&quot;65951f9a-7a30-4de0-a0b9-0fc17685405c&quot;:{&quot;type&quot;:&quot;FIGURE_OBJECT&quot;,&quot;id&quot;:&quot;65951f9a-7a30-4de0-a0b9-0fc17685405c&quot;,&quot;parent&quot;:{&quot;type&quot;:&quot;CHILD&quot;,&quot;parentId&quot;:&quot;f05783c8-14a3-4c70-a3c2-510e71c7f00e&quot;,&quot;order&quot;:&quot;7&quot;},&quot;relativeTransform&quot;:{&quot;translate&quot;:{&quot;x&quot;:-12.488355152564084,&quot;y&quot;:62.81788862892885},&quot;rotate&quot;:0}},&quot;89906411-c3b0-4de9-9b15-be347814d272&quot;:{&quot;id&quot;:&quot;89906411-c3b0-4de9-9b15-be347814d27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2&quot;}},&quot;05d51735-ddf6-4f09-a1ee-e7355bbe5763&quot;:{&quot;id&quot;:&quot;05d51735-ddf6-4f09-a1ee-e7355bbe5763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5&quot;}},&quot;d28b91fa-a281-4430-bc3f-58f87fcf3af3&quot;:{&quot;relativeTransform&quot;:{&quot;translate&quot;:{&quot;x&quot;:138.94801277823507,&quot;y&quot;:29.730943348595748},&quot;rotate&quot;:-2.4492935982947064e-16},&quot;type&quot;:&quot;FIGURE_OBJECT&quot;,&quot;id&quot;:&quot;d28b91fa-a281-4430-bc3f-58f87fcf3af3&quot;,&quot;name&quot;:&quot;Zoomed callout (circle to circle, line)&quot;,&quot;displayName&quot;:&quot;Zoomed callout (circle to circle, line)&quot;,&quot;opacity&quot;:1,&quot;source&quot;:{&quot;id&quot;:&quot;5f1b43304be18d00ab234f11&quot;,&quot;type&quot;:&quot;ASSETS&quot;},&quot;pathStyles&quot;:[{&quot;type&quot;:&quot;FILL&quot;,&quot;fillStyle&quot;:&quot;rgb(0,0,0)&quot;}],&quot;isLocked&quot;:false,&quot;parent&quot;:{&quot;type&quot;:&quot;CHILD&quot;,&quot;parentId&quot;:&quot;2c993fc6-e2b2-4a4b-b7b2-d47484952208&quot;,&quot;order&quot;:&quot;7&quot;},&quot;isPremium&quot;:true},&quot;b59c47ea-7612-4a57-8fc7-53c7af7fbc13&quot;:{&quot;type&quot;:&quot;FIGURE_OBJECT&quot;,&quot;id&quot;:&quot;b59c47ea-7612-4a57-8fc7-53c7af7fbc13&quot;,&quot;relativeTransform&quot;:{&quot;translate&quot;:{&quot;x&quot;:21.90639930071629,&quot;y&quot;:-9.703479397230478},&quot;rotate&quot;:-2.4492935982947064e-16},&quot;opacity&quot;:1,&quot;path&quot;:{&quot;type&quot;:&quot;POLY_LINE&quot;,&quot;points&quot;:[{&quot;x&quot;:4.220231931700316,&quot;y&quot;:23.841412160059203},{&quot;x&quot;:-15.983209471780507,&quot;y&quot;:-6.418478296307946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1&quot;}},&quot;2aaebdd8-1dd9-40d2-bdb6-19afcbb0d6d4&quot;:{&quot;type&quot;:&quot;FIGURE_OBJECT&quot;,&quot;id&quot;:&quot;2aaebdd8-1dd9-40d2-bdb6-19afcbb0d6d4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23.691251972079723,&quot;y&quot;:20.701773730187014},{&quot;x&quot;:-15.072218225337146,&quot;y&quot;:29.3366294005583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2&quot;},&quot;connectorInfo&quot;:{&quot;connectedObjects&quot;:[{&quot;objectId&quot;:&quot;787e9892-c8ed-486d-a06e-4b9e0f13348c&quot;,&quot;coordinates&quot;:{&quot;x&quot;:0.5,&quot;y&quot;:1}}],&quot;type&quot;:&quot;LINE&quot;,&quot;offset&quot;:{&quot;x&quot;:0,&quot;y&quot;:0},&quot;bending&quot;:0.1,&quot;firstElementIsHead&quot;:true,&quot;customized&quot;:true}},&quot;787e9892-c8ed-486d-a06e-4b9e0f13348c&quot;:{&quot;type&quot;:&quot;FIGURE_OBJECT&quot;,&quot;id&quot;:&quot;787e9892-c8ed-486d-a06e-4b9e0f13348c&quot;,&quot;relativeTransform&quot;:{&quot;translate&quot;:{&quot;x&quot;:23.691251972079723,&quot;y&quot;:16.996576503781004},&quot;rotate&quot;:-2.4492935982947064e-16},&quot;opacity&quot;:1,&quot;path&quot;:{&quot;type&quot;:&quot;ELLIPSE&quot;,&quot;size&quot;:{&quot;x&quot;:-7.4103944528120245,&quot;y&quot;:7.410394452812017}},&quot;pathStyles&quot;:[{&quot;type&quot;:&quot;FILL&quot;,&quot;fillStyle&quot;:&quot;rgba(200, 77, 76, 1)&quot;},{&quot;type&quot;:&quot;STROKE&quot;,&quot;strokeStyle&quot;:&quot;rgba(107, 21, 25, 1)&quot;,&quot;lineWidth&quot;:0.37048003254663625,&quot;lineJoin&quot;:&quot;round&quot;}],&quot;isLocked&quot;:false,&quot;parent&quot;:{&quot;type&quot;:&quot;CHILD&quot;,&quot;parentId&quot;:&quot;d28b91fa-a281-4430-bc3f-58f87fcf3af3&quot;,&quot;order&quot;:&quot;7&quot;}},&quot;9484d902-b3c2-4253-b2e4-ff6011a6806a&quot;:{&quot;id&quot;:&quot;9484d902-b3c2-4253-b2e4-ff6011a6806a&quot;,&quot;name&quot;:&quot;Lungs (human)&quot;,&quot;displayName&quot;:&quot;&quot;,&quot;type&quot;:&quot;FIGURE_OBJECT&quot;,&quot;relativeTransform&quot;:{&quot;translate&quot;:{&quot;x&quot;:276.0873500090022,&quot;y&quot;:-171.5002972820862},&quot;scale&quot;:{&quot;x&quot;:1,&quot;y&quot;:1},&quot;rotate&quot;:0,&quot;skewX&quot;:0},&quot;image&quot;:{&quot;url&quot;:&quot;https://icons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59a2bfdf-69c9-40d4-b941-a97e5d54f8a0&quot;,&quot;order&quot;:&quot;95&quot;}},&quot;cc6f5fee-cb81-4e7a-bcc0-a0fba8f19fd4&quot;:{&quot;id&quot;:&quot;cc6f5fee-cb81-4e7a-bcc0-a0fba8f19fd4&quot;,&quot;name&quot;:&quot;Drosophila organ (fat bodies, lateral)&quot;,&quot;displayName&quot;:&quot;Drosophila fat bodies (lateral)&quot;,&quot;type&quot;:&quot;FIGURE_OBJECT&quot;,&quot;relativeTransform&quot;:{&quot;translate&quot;:{&quot;x&quot;:324.6605135315017,&quot;y&quot;:-134.75354004205803},&quot;rotate&quot;:1.130824033128814,&quot;skewX&quot;:-7.252564752813326e-17,&quot;scale&quot;:{&quot;x&quot;:0.437435790779571,&quot;y&quot;:0.4374357907795712}},&quot;image&quot;:{&quot;url&quot;:&quot;https://icons.biorender.com/biorender/5d249ea9cc5b67040036e043/20190709140453/image/5d249ea9cc5b67040036e043.png&quot;,&quot;isPremium&quot;:false,&quot;isOrgIcon&quot;:false,&quot;size&quot;:{&quot;x&quot;:125,&quot;y&quot;:66.91919191919192}},&quot;source&quot;:{&quot;id&quot;:&quot;5d249ea9cc5b67040036e043&quot;,&quot;version&quot;:&quot;20190709140453&quot;,&quot;type&quot;:&quot;ASSETS&quot;},&quot;isPremium&quot;:false,&quot;parent&quot;:{&quot;type&quot;:&quot;CHILD&quot;,&quot;parentId&quot;:&quot;59a2bfdf-69c9-40d4-b941-a97e5d54f8a0&quot;,&quot;order&quot;:&quot;97&quot;}},&quot;f4afe583-fa59-4d9b-aa05-2d6d4c58ddf0&quot;:{&quot;id&quot;:&quot;f4afe583-fa59-4d9b-aa05-2d6d4c58ddf0&quot;,&quot;name&quot;:&quot;Female reproductive system (half cross section)&quot;,&quot;displayName&quot;:&quot;&quot;,&quot;type&quot;:&quot;FIGURE_OBJECT&quot;,&quot;relativeTransform&quot;:{&quot;translate&quot;:{&quot;x&quot;:274.82198173280347,&quot;y&quot;:14.058522541112723},&quot;scale&quot;:{&quot;x&quot;:1,&quot;y&quot;:1},&quot;rotate&quot;:0,&quot;skewX&quot;:0},&quot;image&quot;:{&quot;url&quot;:&quot;https://icons.biorender.com/biorender/651c69a732b65c72b01be17a/651c696132b65c06f11be174.png&quot;,&quot;isPremium&quot;:false,&quot;isOrgIcon&quot;:false,&quot;size&quot;:{&quot;x&quot;:300,&quot;y&quot;:214.51187335092348},&quot;fallbackUrl&quot;:&quot;sources/icons/651c69a732b65c72b01be17a/651c696132b65c06f11be174.svg&quot;},&quot;source&quot;:{&quot;id&quot;:&quot;651c696132b65c06f11be174&quot;,&quot;version&quot;:&quot;20231003192109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4868283"/>
  <p:tag name="TITLE" val="Untitled"/>
  <p:tag name="CREATORNAME" val="Sushma Jagan"/>
  <p:tag name="DATEINSERTED" val="173339492148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7d2325c9-8e31-4623-a779-6a2efa7a007f&quot;:{&quot;id&quot;:&quot;7d2325c9-8e31-4623-a779-6a2efa7a007f&quot;,&quot;name&quot;:&quot;Breast (sagittal cut)&quot;,&quot;displayName&quot;:&quot;&quot;,&quot;type&quot;:&quot;FIGURE_OBJECT&quot;,&quot;relativeTransform&quot;:{&quot;translate&quot;:{&quot;x&quot;:-309.2195629161586,&quot;y&quot;:-168.47823673938302},&quot;rotate&quot;:0,&quot;skewX&quot;:0,&quot;scale&quot;:{&quot;x&quot;:1.738770480689503,&quot;y&quot;:1.6488031153596345}},&quot;image&quot;:{&quot;url&quot;:&quot;https://icons.biorender.com/biorender/5e53f03d6227cb002882ff53/20200224154945/image/5e53f03d6227cb002882ff53.png&quot;,&quot;isPremium&quot;:false,&quot;isOrgIcon&quot;:false,&quot;size&quot;:{&quot;x&quot;:150,&quot;y&quot;:195}},&quot;source&quot;:{&quot;id&quot;:&quot;5e53f03d6227cb002882ff53&quot;,&quot;version&quot;:&quot;20200224154945&quot;,&quot;type&quot;:&quot;ASSETS&quot;},&quot;isPremium&quot;:false,&quot;parent&quot;:{&quot;type&quot;:&quot;CHILD&quot;,&quot;parentId&quot;:&quot;59a2bfdf-69c9-40d4-b941-a97e5d54f8a0&quot;,&quot;order&quot;:&quot;5&quot;}},&quot;87bbcba6-6dba-4985-8a90-5b533af2c35f&quot;:{&quot;id&quot;:&quot;87bbcba6-6dba-4985-8a90-5b533af2c35f&quot;,&quot;name&quot;:&quot;Liver&quot;,&quot;displayName&quot;:&quot;&quot;,&quot;type&quot;:&quot;FIGURE_OBJECT&quot;,&quot;relativeTransform&quot;:{&quot;translate&quot;:{&quot;x&quot;:245.4422175654071,&quot;y&quot;:-168.47805398747528},&quot;rotate&quot;:0,&quot;skewX&quot;:0,&quot;scale&quot;:{&quot;x&quot;:3.09174124391946,&quot;y&quot;:3.09174124391946}},&quot;image&quot;:{&quot;url&quot;:&quot;https://icons.biorender.com/biorender/5db9d9c7c9e7d80004b85ab3/20191030184544/image/5db9d9c7c9e7d80004b85ab3.png&quot;,&quot;isPremium&quot;:false,&quot;isOrgIcon&quot;:false,&quot;size&quot;:{&quot;x&quot;:125,&quot;y&quot;:84.63541666666666}},&quot;source&quot;:{&quot;id&quot;:&quot;5db9d9c7c9e7d80004b85ab3&quot;,&quot;version&quot;:&quot;20191030184544&quot;,&quot;type&quot;:&quot;ASSETS&quot;},&quot;isPremium&quot;:false,&quot;parent&quot;:{&quot;type&quot;:&quot;CHILD&quot;,&quot;parentId&quot;:&quot;59a2bfdf-69c9-40d4-b941-a97e5d54f8a0&quot;,&quot;order&quot;:&quot;7&quot;}},&quot;f98a4de6-2f0b-48fc-a410-c4ce740cdf46&quot;:{&quot;id&quot;:&quot;f98a4de6-2f0b-48fc-a410-c4ce740cdf46&quot;,&quot;name&quot;:&quot;Large intestine&quot;,&quot;displayName&quot;:&quot;&quot;,&quot;type&quot;:&quot;FIGURE_OBJECT&quot;,&quot;relativeTransform&quot;:{&quot;translate&quot;:{&quot;x&quot;:273.27546368672995,&quot;y&quot;:130.95096536290572},&quot;rotate&quot;:-1.5707963267948966,&quot;skewX&quot;:0,&quot;scale&quot;:{&quot;x&quot;:1.8489424035481385,&quot;y&quot;:2.0764787852409152}},&quot;image&quot;:{&quot;url&quot;:&quot;https://icons.biorender.com/biorender/5c7898579677513300a48d72/20211210202524/image/5c7898579677513300a48d72.png&quot;,&quot;isPremium&quot;:false,&quot;isOrgIcon&quot;:false,&quot;size&quot;:{&quot;x&quot;:150,&quot;y&quot;:177.07581227436825},&quot;fallbackUrl&quot;:&quot;sources/icons/5c7898579677513300a48d72/20211210202524/image/5c7898579677513300a48d72.svg&quot;},&quot;source&quot;:{&quot;id&quot;:&quot;5c7898579677513300a48d72&quot;,&quot;version&quot;:&quot;20211210202524&quot;,&quot;type&quot;:&quot;ASSETS&quot;},&quot;isPremium&quot;:false,&quot;parent&quot;:{&quot;type&quot;:&quot;CHILD&quot;,&quot;parentId&quot;:&quot;59a2bfdf-69c9-40d4-b941-a97e5d54f8a0&quot;,&quot;order&quot;:&quot;8&quot;}},&quot;fab6ea1e-c6f6-414b-b6fa-a90046de0ab0&quot;:{&quot;relativeTransform&quot;:{&quot;translate&quot;:{&quot;x&quot;:-109.80510194569075,&quot;y&quot;:142.28864495468827},&quot;rotate&quot;:-1.570796326794897,&quot;skewX&quot;:0,&quot;scale&quot;:{&quot;x&quot;:1,&quot;y&quot;:1}},&quot;type&quot;:&quot;FIGURE_OBJECT&quot;,&quot;id&quot;:&quot;fab6ea1e-c6f6-414b-b6fa-a90046de0ab0&quot;,&quot;name&quot;:&quot;Liver with gallbladder and biliary tree (human, anterior)&quot;,&quot;displayName&quot;:&quot;Liver with gallbladder and biliary tree (human, anterior)&quot;,&quot;opacity&quot;:1,&quot;source&quot;:{&quot;id&quot;:&quot;5db9dad50823790081f53cdb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9&quot;},&quot;isPremium&quot;:true},&quot;45e65e05-1049-480f-9008-4b112468f280&quot;:{&quot;type&quot;:&quot;FIGURE_OBJECT&quot;,&quot;id&quot;:&quot;45e65e05-1049-480f-9008-4b112468f280&quot;,&quot;name&quot;:&quot;Gallbladder with biliary tree &quot;,&quot;relativeTransform&quot;:{&quot;translate&quot;:{&quot;x&quot;:-10.472860527243503,&quot;y&quot;:-5.81706303301965e-14},&quot;rotate&quot;:0,&quot;skewX&quot;:2.7687713572558748e-17,&quot;scale&quot;:{&quot;x&quot;:0.5527801646355422,&quot;y&quot;:0.551428623890712}},&quot;opacity&quot;:1,&quot;image&quot;:{&quot;url&quot;:&quot;https://icons.biorender.com/biorender/5db9d835c9e7d80004b85aab/20191030183706/image/gallbladder-with-biliary-tree.png&quot;,&quot;fallbackUrl&quot;:&quot;https://res.cloudinary.com/dlcjuc3ej/image/upload/v1572460626/ekqnbuwbjha39ax2o4zg.svg#/keystone/api/icons/5db9d835c9e7d80004b85aab/20191030183706/image/gallbladder-with-biliary-tree.svg&quot;,&quot;size&quot;:{&quot;x&quot;:408,&quot;y&quot;:350},&quot;isPremium&quot;:false},&quot;source&quot;:{&quot;id&quot;:&quot;5db9d835c9e7d80004b85aab&quot;,&quot;type&quot;:&quot;ASSETS&quot;},&quot;pathStyles&quot;:[{&quot;type&quot;:&quot;FILL&quot;,&quot;fillStyle&quot;:&quot;rgb(0,0,0)&quot;}],&quot;isLocked&quot;:false,&quot;parent&quot;:{&quot;type&quot;:&quot;CHILD&quot;,&quot;parentId&quot;:&quot;fab6ea1e-c6f6-414b-b6fa-a90046de0ab0&quot;,&quot;order&quot;:&quot;2&quot;}},&quot;75bb4219-6c1f-46ea-8a16-2f8ddf61f41e&quot;:{&quot;type&quot;:&quot;FIGURE_OBJECT&quot;,&quot;id&quot;:&quot;75bb4219-6c1f-46ea-8a16-2f8ddf61f41e&quot;,&quot;name&quot;:&quot;Liver&quot;,&quot;relativeTransform&quot;:{&quot;translate&quot;:{&quot;x&quot;:-7.77472491220063e-14,&quot;y&quot;:-6.716080557139399},&quot;rotate&quot;:0,&quot;skewX&quot;:2.7755575615628756e-17,&quot;scale&quot;:{&quot;x&quot;:1.3263896699713866,&quot;y&quot;:1.326389669971387}},&quot;opacity&quot;:0.58,&quot;image&quot;:{&quot;url&quot;:&quot;https://icons.biorender.com/biorender/5db9d9c7c9e7d80004b85ab3/20191030184544/image/liver.png&quot;,&quot;fallbackUrl&quot;:&quot;https://res.cloudinary.com/dlcjuc3ej/image/upload/v1572461144/bnk55uvp4hjnpf9hmlkm.svg#/keystone/api/icons/5db9d9c7c9e7d80004b85ab3/20191030184544/image/liver.svg&quot;,&quot;size&quot;:{&quot;x&quot;:192,&quot;y&quot;:130},&quot;isPremium&quot;:false},&quot;source&quot;:{&quot;id&quot;:&quot;5db9d9c7c9e7d80004b85ab3&quot;,&quot;type&quot;:&quot;ASSETS&quot;},&quot;pathStyles&quot;:[{&quot;type&quot;:&quot;FILL&quot;,&quot;fillStyle&quot;:&quot;rgb(0,0,0)&quot;}],&quot;isLocked&quot;:false,&quot;parent&quot;:{&quot;type&quot;:&quot;CHILD&quot;,&quot;parentId&quot;:&quot;fab6ea1e-c6f6-414b-b6fa-a90046de0ab0&quot;,&quot;order&quot;:&quot;5&quot;}}}}"/>
  <p:tag name="TRANSPARENTBACKGROUND" val="false"/>
  <p:tag name="VERSION" val="1733391012086"/>
  <p:tag name="TITLE" val="Untitled"/>
  <p:tag name="CREATORNAME" val="Sushma Jagan"/>
  <p:tag name="DATEINSERTED" val="173339102742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4c3a349f-7ed2-4281-8b55-c18453eee57e&quot;:{&quot;id&quot;:&quot;4c3a349f-7ed2-4281-8b55-c18453eee57e&quot;,&quot;name&quot;:&quot;Testis (cross-section)&quot;,&quot;displayName&quot;:&quot;&quot;,&quot;type&quot;:&quot;FIGURE_OBJECT&quot;,&quot;relativeTransform&quot;:{&quot;translate&quot;:{&quot;x&quot;:-347.4123037850236,&quot;y&quot;:-195.49333671606408},&quot;rotate&quot;:0,&quot;skewX&quot;:0,&quot;scale&quot;:{&quot;x&quot;:1.358929892112144,&quot;y&quot;:1.358929892112144}},&quot;image&quot;:{&quot;url&quot;:&quot;https://icons.biorender.com/biorender/6402d96ef62d2b0020c035cf/5f242fd6a3999300283fea27.png&quot;,&quot;isPremium&quot;:false,&quot;isOrgIcon&quot;:false,&quot;size&quot;:{&quot;x&quot;:100,&quot;y&quot;:145.6928838951311},&quot;fallbackUrl&quot;:&quot;sources/icons/6402d96ef62d2b0020c035cf/5f242fd6a3999300283fea27.svg&quot;},&quot;source&quot;:{&quot;id&quot;:&quot;5f242fd6a3999300283fea27&quot;,&quot;version&quot;:&quot;20230304053836&quot;,&quot;type&quot;:&quot;ASSETS&quot;},&quot;isPremium&quot;:false,&quot;parent&quot;:{&quot;type&quot;:&quot;CHILD&quot;,&quot;parentId&quot;:&quot;59a2bfdf-69c9-40d4-b941-a97e5d54f8a0&quot;,&quot;order&quot;:&quot;5&quot;}},&quot;f1d7b06b-b85f-4b82-aaca-f9d7eee64515&quot;:{&quot;id&quot;:&quot;f1d7b06b-b85f-4b82-aaca-f9d7eee64515&quot;,&quot;name&quot;:&quot;Salivary glands (with mouth)&quot;,&quot;displayName&quot;:&quot;&quot;,&quot;type&quot;:&quot;FIGURE_OBJECT&quot;,&quot;relativeTransform&quot;:{&quot;translate&quot;:{&quot;x&quot;:-32.761352103217774,&quot;y&quot;:-221.04010933747713},&quot;rotate&quot;:0,&quot;skewX&quot;:0,&quot;scale&quot;:{&quot;x&quot;:1.2699020959896083,&quot;y&quot;:1.2699020959896083}},&quot;image&quot;:{&quot;url&quot;:&quot;https://icons.biorender.com/biorender/5c1948f7df803a12007e3470/5c1948c6df803a12007e3469.png&quot;,&quot;isPremium&quot;:true,&quot;isOrgIcon&quot;:false,&quot;size&quot;:{&quot;x&quot;:150,&quot;y&quot;:115.67398119122257},&quot;fallbackUrl&quot;:&quot;sources/icons/5c1948f7df803a12007e3470/5c1948c6df803a12007e3469.svg&quot;},&quot;source&quot;:{&quot;id&quot;:&quot;5c1948c6df803a12007e3469&quot;,&quot;version&quot;:&quot;20181218192228&quot;,&quot;type&quot;:&quot;ASSETS&quot;},&quot;isPremium&quot;:true,&quot;parent&quot;:{&quot;type&quot;:&quot;CHILD&quot;,&quot;parentId&quot;:&quot;59a2bfdf-69c9-40d4-b941-a97e5d54f8a0&quot;,&quot;order&quot;:&quot;7&quot;}},&quot;a2c2e9c3-c4ae-456e-ac85-71cf5440dd8a&quot;:{&quot;id&quot;:&quot;a2c2e9c3-c4ae-456e-ac85-71cf5440dd8a&quot;,&quot;name&quot;:&quot;Vulva (internal anatomy)&quot;,&quot;displayName&quot;:&quot;&quot;,&quot;type&quot;:&quot;FIGURE_OBJECT&quot;,&quot;relativeTransform&quot;:{&quot;translate&quot;:{&quot;x&quot;:-288.7281904745364,&quot;y&quot;:130.8385243027779},&quot;rotate&quot;:0,&quot;skewX&quot;:0,&quot;scale&quot;:{&quot;x&quot;:1.6173048775763628,&quot;y&quot;:1.6173048775763628}},&quot;image&quot;:{&quot;url&quot;:&quot;https://icons.biorender.com/biorender/62bb1b00bc86af00275190e4/20220628151714/image/62bb1b00bc86af00275190e4.png&quot;,&quot;isPremium&quot;:false,&quot;isOrgIcon&quot;:false,&quot;size&quot;:{&quot;x&quot;:100,&quot;y&quot;:127.94117647058825}},&quot;source&quot;:{&quot;id&quot;:&quot;62bb1b00bc86af00275190e4&quot;,&quot;version&quot;:&quot;20220628151714&quot;,&quot;type&quot;:&quot;ASSETS&quot;},&quot;isPremium&quot;:false,&quot;parent&quot;:{&quot;type&quot;:&quot;CHILD&quot;,&quot;parentId&quot;:&quot;59a2bfdf-69c9-40d4-b941-a97e5d54f8a0&quot;,&quot;order&quot;:&quot;8&quot;}},&quot;2c993fc6-e2b2-4a4b-b7b2-d47484952208&quot;:{&quot;relativeTransform&quot;:{&quot;translate&quot;:{&quot;x&quot;:-74.46916017857362,&quot;y&quot;:-30.4263435843327},&quot;rotate&quot;:0,&quot;skewX&quot;:0,&quot;scale&quot;:{&quot;x&quot;:1,&quot;y&quot;:1}},&quot;type&quot;:&quot;FIGURE_OBJECT&quot;,&quot;id&quot;:&quot;2c993fc6-e2b2-4a4b-b7b2-d47484952208&quot;,&quot;parent&quot;:{&quot;type&quot;:&quot;CHILD&quot;,&quot;parentId&quot;:&quot;59a2bfdf-69c9-40d4-b941-a97e5d54f8a0&quot;,&quot;order&quot;:&quot;9&quot;},&quot;name&quot;:&quot;Suction blisters (on human arm)&quot;,&quot;displayName&quot;:&quot;Suction blisters (on human arm)&quot;,&quot;source&quot;:{&quot;id&quot;:&quot;6423118753fedfaf58546d19&quot;,&quot;type&quot;:&quot;ASSETS&quot;},&quot;isPremium&quot;:true},&quot;c01ddd70-6e1e-4786-83ff-25cd97cc8d2a&quot;:{&quot;type&quot;:&quot;FIGURE_OBJECT&quot;,&quot;id&quot;:&quot;c01ddd70-6e1e-4786-83ff-25cd97cc8d2a&quot;,&quot;parent&quot;:{&quot;type&quot;:&quot;CHILD&quot;,&quot;parentId&quot;:&quot;2c993fc6-e2b2-4a4b-b7b2-d47484952208&quot;,&quot;order&quot;:&quot;2&quot;},&quot;relativeTransform&quot;:{&quot;translate&quot;:{&quot;x&quot;:123.75056945733321,&quot;y&quot;:64.0374343219075},&quot;rotate&quot;:0}},&quot;2e6ad5d7-4cac-4544-a508-cf4c2938806f&quot;:{&quot;id&quot;:&quot;2e6ad5d7-4cac-4544-a508-cf4c2938806f&quot;,&quot;name&quot;:&quot;Arm (anterior)&quot;,&quot;displayName&quot;:&quot;Arm (anterior)&quot;,&quot;type&quot;:&quot;FIGURE_OBJECT&quot;,&quot;relativeTransform&quot;:{&quot;translate&quot;:{&quot;x&quot;:38.21054031978511,&quot;y&quot;:-18.19312044121634},&quot;rotate&quot;:0,&quot;skewX&quot;:0,&quot;scale&quot;:{&quot;x&quot;:0.45207303615793987,&quot;y&quot;:0.4520730361579401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c01ddd70-6e1e-4786-83ff-25cd97cc8d2a&quot;,&quot;order&quot;:&quot;2&quot;}},&quot;f32c8065-7392-4a8d-8520-7c518b00f0c0&quot;:{&quot;type&quot;:&quot;FIGURE_OBJECT&quot;,&quot;id&quot;:&quot;f32c8065-7392-4a8d-8520-7c518b00f0c0&quot;,&quot;parent&quot;:{&quot;type&quot;:&quot;CHILD&quot;,&quot;parentId&quot;:&quot;c01ddd70-6e1e-4786-83ff-25cd97cc8d2a&quot;,&quot;order&quot;:&quot;4&quot;},&quot;relativeTransform&quot;:{&quot;translate&quot;:{&quot;x&quot;:34.34476237499566,&quot;y&quot;:-21.76765509271907},&quot;rotate&quot;:0}},&quot;9164d5e7-71bc-4a8f-b1d3-fcfcf73ece4f&quot;:{&quot;type&quot;:&quot;FIGURE_OBJECT&quot;,&quot;id&quot;:&quot;9164d5e7-71bc-4a8f-b1d3-fcfcf73ece4f&quot;,&quot;parent&quot;:{&quot;type&quot;:&quot;CHILD&quot;,&quot;parentId&quot;:&quot;f32c8065-7392-4a8d-8520-7c518b00f0c0&quot;,&quot;order&quot;:&quot;1&quot;},&quot;relativeTransform&quot;:{&quot;translate&quot;:{&quot;x&quot;:0.5788484345234259,&quot;y&quot;:4.716044130960812},&quot;rotate&quot;:0}},&quot;e881a25d-2307-4376-a991-ccc32a0d01c9&quot;:{&quot;id&quot;:&quot;e881a25d-2307-4376-a991-ccc32a0d01c9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bfdac0f9-5267-4afc-850e-87826ff98d41&quot;:{&quot;id&quot;:&quot;bfdac0f9-5267-4afc-850e-87826ff98d4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5&quot;}},&quot;26b4ce3b-d4c4-4712-a1b5-df1a82e23fde&quot;:{&quot;type&quot;:&quot;FIGURE_OBJECT&quot;,&quot;id&quot;:&quot;26b4ce3b-d4c4-4712-a1b5-df1a82e23fde&quot;,&quot;parent&quot;:{&quot;type&quot;:&quot;CHILD&quot;,&quot;parentId&quot;:&quot;f32c8065-7392-4a8d-8520-7c518b00f0c0&quot;,&quot;order&quot;:&quot;2&quot;},&quot;relativeTransform&quot;:{&quot;translate&quot;:{&quot;x&quot;:2.4206479459917296,&quot;y&quot;:6.484830616028788},&quot;rotate&quot;:0}},&quot;77e39f74-3b7f-4028-af9a-c090976f6e50&quot;:{&quot;id&quot;:&quot;77e39f74-3b7f-4028-af9a-c090976f6e50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d01dbcf-4ff5-418d-b3b6-db6429d873eb&quot;:{&quot;id&quot;:&quot;6d01dbcf-4ff5-418d-b3b6-db6429d873eb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5&quot;}},&quot;6b40d99f-b44f-422c-acf0-783b6b50addd&quot;:{&quot;type&quot;:&quot;FIGURE_OBJECT&quot;,&quot;id&quot;:&quot;6b40d99f-b44f-422c-acf0-783b6b50addd&quot;,&quot;parent&quot;:{&quot;type&quot;:&quot;CHILD&quot;,&quot;parentId&quot;:&quot;f32c8065-7392-4a8d-8520-7c518b00f0c0&quot;,&quot;order&quot;:&quot;5&quot;},&quot;relativeTransform&quot;:{&quot;translate&quot;:{&quot;x&quot;:0.583215043330304,&quot;y&quot;:8.270786816295153},&quot;rotate&quot;:0}},&quot;db2fe9bd-f129-4bc1-a063-426c414fc5f7&quot;:{&quot;id&quot;:&quot;db2fe9bd-f129-4bc1-a063-426c414fc5f7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f515612-3d94-4db9-b5ab-802b841303c1&quot;:{&quot;id&quot;:&quot;6f515612-3d94-4db9-b5ab-802b841303c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5&quot;}},&quot;362e7abd-1df5-4657-9b8f-f801cf27b063&quot;:{&quot;type&quot;:&quot;FIGURE_OBJECT&quot;,&quot;id&quot;:&quot;362e7abd-1df5-4657-9b8f-f801cf27b063&quot;,&quot;parent&quot;:{&quot;type&quot;:&quot;CHILD&quot;,&quot;parentId&quot;:&quot;f32c8065-7392-4a8d-8520-7c518b00f0c0&quot;,&quot;order&quot;:&quot;7&quot;},&quot;relativeTransform&quot;:{&quot;translate&quot;:{&quot;x&quot;:-1.290029687683508,&quot;y&quot;:6.489000373461998},&quot;rotate&quot;:0}},&quot;69cafa89-8942-47fc-bf7b-11569d9385e2&quot;:{&quot;id&quot;:&quot;69cafa89-8942-47fc-bf7b-11569d9385e2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ffe684d5-2a9b-4af9-9491-c97c1cede826&quot;:{&quot;id&quot;:&quot;ffe684d5-2a9b-4af9-9491-c97c1cede826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5&quot;}},&quot;10565796-de3c-463b-a593-ce12bf2ea767&quot;:{&quot;type&quot;:&quot;FIGURE_OBJECT&quot;,&quot;id&quot;:&quot;10565796-de3c-463b-a593-ce12bf2ea767&quot;,&quot;parent&quot;:{&quot;type&quot;:&quot;CHILD&quot;,&quot;parentId&quot;:&quot;2c993fc6-e2b2-4a4b-b7b2-d47484952208&quot;,&quot;order&quot;:&quot;5&quot;},&quot;relativeTransform&quot;:{&quot;translate&quot;:{&quot;x&quot;:-164.4078922100025,&quot;y&quot;:150.6178538536095},&quot;rotate&quot;:0},&quot;cropPathStyles&quot;:[{&quot;type&quot;:&quot;STROKE&quot;,&quot;strokeStyle&quot;:&quot;black&quot;,&quot;lineWidth&quot;:1},{&quot;type&quot;:&quot;FILL&quot;,&quot;fillStyle&quot;:&quot;transparent&quot;}]},&quot;2f12ceb8-cff6-4b8c-a5c6-75082ac7d6f8&quot;:{&quot;id&quot;:&quot;2f12ceb8-cff6-4b8c-a5c6-75082ac7d6f8&quot;,&quot;name&quot;:&quot;Arm (anterior)&quot;,&quot;displayName&quot;:&quot;Arm (anterior)&quot;,&quot;type&quot;:&quot;FIGURE_OBJECT&quot;,&quot;relativeTransform&quot;:{&quot;translate&quot;:{&quot;x&quot;:273.60440806715,&quot;y&quot;:-130.2708076764866},&quot;rotate&quot;:0,&quot;skewX&quot;:0,&quot;scale&quot;:{&quot;x&quot;:3.237043350498429,&quot;y&quot;:3.2370433504984293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10565796-de3c-463b-a593-ce12bf2ea767&quot;,&quot;order&quot;:&quot;2&quot;}},&quot;030fcc8e-2c1f-46ff-bbaa-8e5163f8df49&quot;:{&quot;type&quot;:&quot;FIGURE_OBJECT&quot;,&quot;id&quot;:&quot;030fcc8e-2c1f-46ff-bbaa-8e5163f8df49&quot;,&quot;parent&quot;:{&quot;type&quot;:&quot;CROP&quot;,&quot;parentId&quot;:&quot;10565796-de3c-463b-a593-ce12bf2ea767&quot;,&quot;order&quot;:&quot;5&quot;},&quot;relativeTransform&quot;:{&quot;translate&quot;:{&quot;x&quot;:280.9214279288734,&quot;y&quot;:-122.4995239903559},&quot;rotate&quot;:0,&quot;skewX&quot;:0,&quot;scale&quot;:{&quot;x&quot;:31.86453102707295,&quot;y&quot;:31.864531027072964}},&quot;path&quot;:{&quot;type&quot;:&quot;ELLIPSE&quot;,&quot;size&quot;:{&quot;x&quot;:2,&quot;y&quot;:2}},&quot;pathStyles&quot;:[{&quot;type&quot;:&quot;FILL&quot;,&quot;fillStyle&quot;:&quot;#fff&quot;}],&quot;isFrozen&quot;:true},&quot;f05783c8-14a3-4c70-a3c2-510e71c7f00e&quot;:{&quot;type&quot;:&quot;FIGURE_OBJECT&quot;,&quot;id&quot;:&quot;f05783c8-14a3-4c70-a3c2-510e71c7f00e&quot;,&quot;parent&quot;:{&quot;type&quot;:&quot;CHILD&quot;,&quot;parentId&quot;:&quot;10565796-de3c-463b-a593-ce12bf2ea767&quot;,&quot;order&quot;:&quot;4&quot;},&quot;relativeTransform&quot;:{&quot;translate&quot;:{&quot;x&quot;:237.1739194910022,&quot;y&quot;:-164.97234963112803},&quot;rotate&quot;:0}},&quot;ba238380-db24-4505-90d5-e57e80b509d3&quot;:{&quot;type&quot;:&quot;FIGURE_OBJECT&quot;,&quot;id&quot;:&quot;ba238380-db24-4505-90d5-e57e80b509d3&quot;,&quot;parent&quot;:{&quot;type&quot;:&quot;CHILD&quot;,&quot;parentId&quot;:&quot;f05783c8-14a3-4c70-a3c2-510e71c7f00e&quot;,&quot;order&quot;:&quot;1&quot;},&quot;relativeTransform&quot;:{&quot;translate&quot;:{&quot;x&quot;:5.60364222533132,&quot;y&quot;:45.6544795712123},&quot;rotate&quot;:0}},&quot;1cd2fb49-ad7a-43fb-a2cd-927a21080dc4&quot;:{&quot;id&quot;:&quot;1cd2fb49-ad7a-43fb-a2cd-927a21080dc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2&quot;}},&quot;462e9a85-6d31-41cd-8583-7f2ebd64771a&quot;:{&quot;id&quot;:&quot;462e9a85-6d31-41cd-8583-7f2ebd64771a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5&quot;}},&quot;3b3407e1-586a-4906-8479-c090222d6467&quot;:{&quot;type&quot;:&quot;FIGURE_OBJECT&quot;,&quot;id&quot;:&quot;3b3407e1-586a-4906-8479-c090222d6467&quot;,&quot;parent&quot;:{&quot;type&quot;:&quot;CHILD&quot;,&quot;parentId&quot;:&quot;f05783c8-14a3-4c70-a3c2-510e71c7f00e&quot;,&quot;order&quot;:&quot;2&quot;},&quot;relativeTransform&quot;:{&quot;translate&quot;:{&quot;x&quot;:23.43350043606593,&quot;y&quot;:62.77752257206741},&quot;rotate&quot;:0}},&quot;d0d7f377-5cad-45ae-bd7e-75f6349ce330&quot;:{&quot;id&quot;:&quot;d0d7f377-5cad-45ae-bd7e-75f6349ce330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2&quot;}},&quot;f5495401-aa79-4a83-96d2-9307608c1765&quot;:{&quot;id&quot;:&quot;f5495401-aa79-4a83-96d2-9307608c1765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5&quot;}},&quot;0d9386bf-70ca-4944-91a1-dcf9df0755e5&quot;:{&quot;type&quot;:&quot;FIGURE_OBJECT&quot;,&quot;id&quot;:&quot;0d9386bf-70ca-4944-91a1-dcf9df0755e5&quot;,&quot;parent&quot;:{&quot;type&quot;:&quot;CHILD&quot;,&quot;parentId&quot;:&quot;f05783c8-14a3-4c70-a3c2-510e71c7f00e&quot;,&quot;order&quot;:&quot;5&quot;},&quot;relativeTransform&quot;:{&quot;translate&quot;:{&quot;x&quot;:5.6459139359076325,&quot;y&quot;:80.06677996574852},&quot;rotate&quot;:0}},&quot;9c2f6184-beae-4eaf-859e-32d6fefa3eb2&quot;:{&quot;id&quot;:&quot;9c2f6184-beae-4eaf-859e-32d6fefa3eb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2&quot;}},&quot;adbf8373-9c9e-4c1a-ab8b-1daba940f2f4&quot;:{&quot;id&quot;:&quot;adbf8373-9c9e-4c1a-ab8b-1daba940f2f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5&quot;}},&quot;65951f9a-7a30-4de0-a0b9-0fc17685405c&quot;:{&quot;type&quot;:&quot;FIGURE_OBJECT&quot;,&quot;id&quot;:&quot;65951f9a-7a30-4de0-a0b9-0fc17685405c&quot;,&quot;parent&quot;:{&quot;type&quot;:&quot;CHILD&quot;,&quot;parentId&quot;:&quot;f05783c8-14a3-4c70-a3c2-510e71c7f00e&quot;,&quot;order&quot;:&quot;7&quot;},&quot;relativeTransform&quot;:{&quot;translate&quot;:{&quot;x&quot;:-12.488355152564084,&quot;y&quot;:62.81788862892885},&quot;rotate&quot;:0}},&quot;89906411-c3b0-4de9-9b15-be347814d272&quot;:{&quot;id&quot;:&quot;89906411-c3b0-4de9-9b15-be347814d27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2&quot;}},&quot;05d51735-ddf6-4f09-a1ee-e7355bbe5763&quot;:{&quot;id&quot;:&quot;05d51735-ddf6-4f09-a1ee-e7355bbe5763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5&quot;}},&quot;d28b91fa-a281-4430-bc3f-58f87fcf3af3&quot;:{&quot;relativeTransform&quot;:{&quot;translate&quot;:{&quot;x&quot;:138.94801277823507,&quot;y&quot;:29.730943348595748},&quot;rotate&quot;:-2.4492935982947064e-16},&quot;type&quot;:&quot;FIGURE_OBJECT&quot;,&quot;id&quot;:&quot;d28b91fa-a281-4430-bc3f-58f87fcf3af3&quot;,&quot;name&quot;:&quot;Zoomed callout (circle to circle, line)&quot;,&quot;displayName&quot;:&quot;Zoomed callout (circle to circle, line)&quot;,&quot;opacity&quot;:1,&quot;source&quot;:{&quot;id&quot;:&quot;5f1b43304be18d00ab234f11&quot;,&quot;type&quot;:&quot;ASSETS&quot;},&quot;pathStyles&quot;:[{&quot;type&quot;:&quot;FILL&quot;,&quot;fillStyle&quot;:&quot;rgb(0,0,0)&quot;}],&quot;isLocked&quot;:false,&quot;parent&quot;:{&quot;type&quot;:&quot;CHILD&quot;,&quot;parentId&quot;:&quot;2c993fc6-e2b2-4a4b-b7b2-d47484952208&quot;,&quot;order&quot;:&quot;7&quot;},&quot;isPremium&quot;:true},&quot;b59c47ea-7612-4a57-8fc7-53c7af7fbc13&quot;:{&quot;type&quot;:&quot;FIGURE_OBJECT&quot;,&quot;id&quot;:&quot;b59c47ea-7612-4a57-8fc7-53c7af7fbc13&quot;,&quot;relativeTransform&quot;:{&quot;translate&quot;:{&quot;x&quot;:21.90639930071629,&quot;y&quot;:-9.703479397230478},&quot;rotate&quot;:-2.4492935982947064e-16},&quot;opacity&quot;:1,&quot;path&quot;:{&quot;type&quot;:&quot;POLY_LINE&quot;,&quot;points&quot;:[{&quot;x&quot;:4.220231931700316,&quot;y&quot;:23.841412160059203},{&quot;x&quot;:-15.983209471780507,&quot;y&quot;:-6.418478296307946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1&quot;}},&quot;2aaebdd8-1dd9-40d2-bdb6-19afcbb0d6d4&quot;:{&quot;type&quot;:&quot;FIGURE_OBJECT&quot;,&quot;id&quot;:&quot;2aaebdd8-1dd9-40d2-bdb6-19afcbb0d6d4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23.691251972079723,&quot;y&quot;:20.701773730187014},{&quot;x&quot;:-15.072218225337146,&quot;y&quot;:29.3366294005583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2&quot;},&quot;connectorInfo&quot;:{&quot;connectedObjects&quot;:[{&quot;objectId&quot;:&quot;787e9892-c8ed-486d-a06e-4b9e0f13348c&quot;,&quot;coordinates&quot;:{&quot;x&quot;:0.5,&quot;y&quot;:1}}],&quot;type&quot;:&quot;LINE&quot;,&quot;offset&quot;:{&quot;x&quot;:0,&quot;y&quot;:0},&quot;bending&quot;:0.1,&quot;firstElementIsHead&quot;:true,&quot;customized&quot;:true}},&quot;787e9892-c8ed-486d-a06e-4b9e0f13348c&quot;:{&quot;type&quot;:&quot;FIGURE_OBJECT&quot;,&quot;id&quot;:&quot;787e9892-c8ed-486d-a06e-4b9e0f13348c&quot;,&quot;relativeTransform&quot;:{&quot;translate&quot;:{&quot;x&quot;:23.691251972079723,&quot;y&quot;:16.996576503781004},&quot;rotate&quot;:-2.4492935982947064e-16},&quot;opacity&quot;:1,&quot;path&quot;:{&quot;type&quot;:&quot;ELLIPSE&quot;,&quot;size&quot;:{&quot;x&quot;:-7.4103944528120245,&quot;y&quot;:7.410394452812017}},&quot;pathStyles&quot;:[{&quot;type&quot;:&quot;FILL&quot;,&quot;fillStyle&quot;:&quot;rgba(200, 77, 76, 1)&quot;},{&quot;type&quot;:&quot;STROKE&quot;,&quot;strokeStyle&quot;:&quot;rgba(107, 21, 25, 1)&quot;,&quot;lineWidth&quot;:0.37048003254663625,&quot;lineJoin&quot;:&quot;round&quot;}],&quot;isLocked&quot;:false,&quot;parent&quot;:{&quot;type&quot;:&quot;CHILD&quot;,&quot;parentId&quot;:&quot;d28b91fa-a281-4430-bc3f-58f87fcf3af3&quot;,&quot;order&quot;:&quot;7&quot;}},&quot;9484d902-b3c2-4253-b2e4-ff6011a6806a&quot;:{&quot;id&quot;:&quot;9484d902-b3c2-4253-b2e4-ff6011a6806a&quot;,&quot;name&quot;:&quot;Lungs (human)&quot;,&quot;displayName&quot;:&quot;&quot;,&quot;type&quot;:&quot;FIGURE_OBJECT&quot;,&quot;relativeTransform&quot;:{&quot;translate&quot;:{&quot;x&quot;:276.0873500090022,&quot;y&quot;:-171.5002972820862},&quot;scale&quot;:{&quot;x&quot;:1,&quot;y&quot;:1},&quot;rotate&quot;:0,&quot;skewX&quot;:0},&quot;image&quot;:{&quot;url&quot;:&quot;https://icons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59a2bfdf-69c9-40d4-b941-a97e5d54f8a0&quot;,&quot;order&quot;:&quot;95&quot;}},&quot;cc6f5fee-cb81-4e7a-bcc0-a0fba8f19fd4&quot;:{&quot;id&quot;:&quot;cc6f5fee-cb81-4e7a-bcc0-a0fba8f19fd4&quot;,&quot;name&quot;:&quot;Drosophila organ (fat bodies, lateral)&quot;,&quot;displayName&quot;:&quot;Drosophila fat bodies (lateral)&quot;,&quot;type&quot;:&quot;FIGURE_OBJECT&quot;,&quot;relativeTransform&quot;:{&quot;translate&quot;:{&quot;x&quot;:324.6605135315017,&quot;y&quot;:-134.75354004205803},&quot;rotate&quot;:1.130824033128814,&quot;skewX&quot;:-7.252564752813326e-17,&quot;scale&quot;:{&quot;x&quot;:0.437435790779571,&quot;y&quot;:0.4374357907795712}},&quot;image&quot;:{&quot;url&quot;:&quot;https://icons.biorender.com/biorender/5d249ea9cc5b67040036e043/20190709140453/image/5d249ea9cc5b67040036e043.png&quot;,&quot;isPremium&quot;:false,&quot;isOrgIcon&quot;:false,&quot;size&quot;:{&quot;x&quot;:125,&quot;y&quot;:66.91919191919192}},&quot;source&quot;:{&quot;id&quot;:&quot;5d249ea9cc5b67040036e043&quot;,&quot;version&quot;:&quot;20190709140453&quot;,&quot;type&quot;:&quot;ASSETS&quot;},&quot;isPremium&quot;:false,&quot;parent&quot;:{&quot;type&quot;:&quot;CHILD&quot;,&quot;parentId&quot;:&quot;59a2bfdf-69c9-40d4-b941-a97e5d54f8a0&quot;,&quot;order&quot;:&quot;97&quot;}},&quot;f4afe583-fa59-4d9b-aa05-2d6d4c58ddf0&quot;:{&quot;id&quot;:&quot;f4afe583-fa59-4d9b-aa05-2d6d4c58ddf0&quot;,&quot;name&quot;:&quot;Female reproductive system (half cross section)&quot;,&quot;displayName&quot;:&quot;&quot;,&quot;type&quot;:&quot;FIGURE_OBJECT&quot;,&quot;relativeTransform&quot;:{&quot;translate&quot;:{&quot;x&quot;:274.82198173280347,&quot;y&quot;:14.058522541112723},&quot;scale&quot;:{&quot;x&quot;:1,&quot;y&quot;:1},&quot;rotate&quot;:0,&quot;skewX&quot;:0},&quot;image&quot;:{&quot;url&quot;:&quot;https://icons.biorender.com/biorender/651c69a732b65c72b01be17a/651c696132b65c06f11be174.png&quot;,&quot;isPremium&quot;:false,&quot;isOrgIcon&quot;:false,&quot;size&quot;:{&quot;x&quot;:300,&quot;y&quot;:214.51187335092348},&quot;fallbackUrl&quot;:&quot;sources/icons/651c69a732b65c72b01be17a/651c696132b65c06f11be174.svg&quot;},&quot;source&quot;:{&quot;id&quot;:&quot;651c696132b65c06f11be174&quot;,&quot;version&quot;:&quot;20231003192109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4868283"/>
  <p:tag name="TITLE" val="Untitled"/>
  <p:tag name="CREATORNAME" val="Sushma Jagan"/>
  <p:tag name="DATEINSERTED" val="173339492148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4c3a349f-7ed2-4281-8b55-c18453eee57e&quot;:{&quot;id&quot;:&quot;4c3a349f-7ed2-4281-8b55-c18453eee57e&quot;,&quot;name&quot;:&quot;Testis (cross-section)&quot;,&quot;displayName&quot;:&quot;&quot;,&quot;type&quot;:&quot;FIGURE_OBJECT&quot;,&quot;relativeTransform&quot;:{&quot;translate&quot;:{&quot;x&quot;:-347.4123037850236,&quot;y&quot;:-195.49333671606408},&quot;rotate&quot;:0,&quot;skewX&quot;:0,&quot;scale&quot;:{&quot;x&quot;:1.358929892112144,&quot;y&quot;:1.358929892112144}},&quot;image&quot;:{&quot;url&quot;:&quot;https://icons.biorender.com/biorender/6402d96ef62d2b0020c035cf/5f242fd6a3999300283fea27.png&quot;,&quot;isPremium&quot;:false,&quot;isOrgIcon&quot;:false,&quot;size&quot;:{&quot;x&quot;:100,&quot;y&quot;:145.6928838951311},&quot;fallbackUrl&quot;:&quot;sources/icons/6402d96ef62d2b0020c035cf/5f242fd6a3999300283fea27.svg&quot;},&quot;source&quot;:{&quot;id&quot;:&quot;5f242fd6a3999300283fea27&quot;,&quot;version&quot;:&quot;20230304053836&quot;,&quot;type&quot;:&quot;ASSETS&quot;},&quot;isPremium&quot;:false,&quot;parent&quot;:{&quot;type&quot;:&quot;CHILD&quot;,&quot;parentId&quot;:&quot;59a2bfdf-69c9-40d4-b941-a97e5d54f8a0&quot;,&quot;order&quot;:&quot;5&quot;}},&quot;f1d7b06b-b85f-4b82-aaca-f9d7eee64515&quot;:{&quot;id&quot;:&quot;f1d7b06b-b85f-4b82-aaca-f9d7eee64515&quot;,&quot;name&quot;:&quot;Salivary glands (with mouth)&quot;,&quot;displayName&quot;:&quot;&quot;,&quot;type&quot;:&quot;FIGURE_OBJECT&quot;,&quot;relativeTransform&quot;:{&quot;translate&quot;:{&quot;x&quot;:-32.761352103217774,&quot;y&quot;:-221.04010933747713},&quot;rotate&quot;:0,&quot;skewX&quot;:0,&quot;scale&quot;:{&quot;x&quot;:1.2699020959896083,&quot;y&quot;:1.2699020959896083}},&quot;image&quot;:{&quot;url&quot;:&quot;https://icons.biorender.com/biorender/5c1948f7df803a12007e3470/5c1948c6df803a12007e3469.png&quot;,&quot;isPremium&quot;:true,&quot;isOrgIcon&quot;:false,&quot;size&quot;:{&quot;x&quot;:150,&quot;y&quot;:115.67398119122257},&quot;fallbackUrl&quot;:&quot;sources/icons/5c1948f7df803a12007e3470/5c1948c6df803a12007e3469.svg&quot;},&quot;source&quot;:{&quot;id&quot;:&quot;5c1948c6df803a12007e3469&quot;,&quot;version&quot;:&quot;20181218192228&quot;,&quot;type&quot;:&quot;ASSETS&quot;},&quot;isPremium&quot;:true,&quot;parent&quot;:{&quot;type&quot;:&quot;CHILD&quot;,&quot;parentId&quot;:&quot;59a2bfdf-69c9-40d4-b941-a97e5d54f8a0&quot;,&quot;order&quot;:&quot;7&quot;}},&quot;a2c2e9c3-c4ae-456e-ac85-71cf5440dd8a&quot;:{&quot;id&quot;:&quot;a2c2e9c3-c4ae-456e-ac85-71cf5440dd8a&quot;,&quot;name&quot;:&quot;Vulva (internal anatomy)&quot;,&quot;displayName&quot;:&quot;&quot;,&quot;type&quot;:&quot;FIGURE_OBJECT&quot;,&quot;relativeTransform&quot;:{&quot;translate&quot;:{&quot;x&quot;:-288.7281904745364,&quot;y&quot;:130.8385243027779},&quot;rotate&quot;:0,&quot;skewX&quot;:0,&quot;scale&quot;:{&quot;x&quot;:1.6173048775763628,&quot;y&quot;:1.6173048775763628}},&quot;image&quot;:{&quot;url&quot;:&quot;https://icons.biorender.com/biorender/62bb1b00bc86af00275190e4/20220628151714/image/62bb1b00bc86af00275190e4.png&quot;,&quot;isPremium&quot;:false,&quot;isOrgIcon&quot;:false,&quot;size&quot;:{&quot;x&quot;:100,&quot;y&quot;:127.94117647058825}},&quot;source&quot;:{&quot;id&quot;:&quot;62bb1b00bc86af00275190e4&quot;,&quot;version&quot;:&quot;20220628151714&quot;,&quot;type&quot;:&quot;ASSETS&quot;},&quot;isPremium&quot;:false,&quot;parent&quot;:{&quot;type&quot;:&quot;CHILD&quot;,&quot;parentId&quot;:&quot;59a2bfdf-69c9-40d4-b941-a97e5d54f8a0&quot;,&quot;order&quot;:&quot;8&quot;}},&quot;2c993fc6-e2b2-4a4b-b7b2-d47484952208&quot;:{&quot;relativeTransform&quot;:{&quot;translate&quot;:{&quot;x&quot;:-74.46916017857362,&quot;y&quot;:-30.4263435843327},&quot;rotate&quot;:0,&quot;skewX&quot;:0,&quot;scale&quot;:{&quot;x&quot;:1,&quot;y&quot;:1}},&quot;type&quot;:&quot;FIGURE_OBJECT&quot;,&quot;id&quot;:&quot;2c993fc6-e2b2-4a4b-b7b2-d47484952208&quot;,&quot;parent&quot;:{&quot;type&quot;:&quot;CHILD&quot;,&quot;parentId&quot;:&quot;59a2bfdf-69c9-40d4-b941-a97e5d54f8a0&quot;,&quot;order&quot;:&quot;9&quot;},&quot;name&quot;:&quot;Suction blisters (on human arm)&quot;,&quot;displayName&quot;:&quot;Suction blisters (on human arm)&quot;,&quot;source&quot;:{&quot;id&quot;:&quot;6423118753fedfaf58546d19&quot;,&quot;type&quot;:&quot;ASSETS&quot;},&quot;isPremium&quot;:true},&quot;c01ddd70-6e1e-4786-83ff-25cd97cc8d2a&quot;:{&quot;type&quot;:&quot;FIGURE_OBJECT&quot;,&quot;id&quot;:&quot;c01ddd70-6e1e-4786-83ff-25cd97cc8d2a&quot;,&quot;parent&quot;:{&quot;type&quot;:&quot;CHILD&quot;,&quot;parentId&quot;:&quot;2c993fc6-e2b2-4a4b-b7b2-d47484952208&quot;,&quot;order&quot;:&quot;2&quot;},&quot;relativeTransform&quot;:{&quot;translate&quot;:{&quot;x&quot;:123.75056945733321,&quot;y&quot;:64.0374343219075},&quot;rotate&quot;:0}},&quot;2e6ad5d7-4cac-4544-a508-cf4c2938806f&quot;:{&quot;id&quot;:&quot;2e6ad5d7-4cac-4544-a508-cf4c2938806f&quot;,&quot;name&quot;:&quot;Arm (anterior)&quot;,&quot;displayName&quot;:&quot;Arm (anterior)&quot;,&quot;type&quot;:&quot;FIGURE_OBJECT&quot;,&quot;relativeTransform&quot;:{&quot;translate&quot;:{&quot;x&quot;:38.21054031978511,&quot;y&quot;:-18.19312044121634},&quot;rotate&quot;:0,&quot;skewX&quot;:0,&quot;scale&quot;:{&quot;x&quot;:0.45207303615793987,&quot;y&quot;:0.4520730361579401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c01ddd70-6e1e-4786-83ff-25cd97cc8d2a&quot;,&quot;order&quot;:&quot;2&quot;}},&quot;f32c8065-7392-4a8d-8520-7c518b00f0c0&quot;:{&quot;type&quot;:&quot;FIGURE_OBJECT&quot;,&quot;id&quot;:&quot;f32c8065-7392-4a8d-8520-7c518b00f0c0&quot;,&quot;parent&quot;:{&quot;type&quot;:&quot;CHILD&quot;,&quot;parentId&quot;:&quot;c01ddd70-6e1e-4786-83ff-25cd97cc8d2a&quot;,&quot;order&quot;:&quot;4&quot;},&quot;relativeTransform&quot;:{&quot;translate&quot;:{&quot;x&quot;:34.34476237499566,&quot;y&quot;:-21.76765509271907},&quot;rotate&quot;:0}},&quot;9164d5e7-71bc-4a8f-b1d3-fcfcf73ece4f&quot;:{&quot;type&quot;:&quot;FIGURE_OBJECT&quot;,&quot;id&quot;:&quot;9164d5e7-71bc-4a8f-b1d3-fcfcf73ece4f&quot;,&quot;parent&quot;:{&quot;type&quot;:&quot;CHILD&quot;,&quot;parentId&quot;:&quot;f32c8065-7392-4a8d-8520-7c518b00f0c0&quot;,&quot;order&quot;:&quot;1&quot;},&quot;relativeTransform&quot;:{&quot;translate&quot;:{&quot;x&quot;:0.5788484345234259,&quot;y&quot;:4.716044130960812},&quot;rotate&quot;:0}},&quot;e881a25d-2307-4376-a991-ccc32a0d01c9&quot;:{&quot;id&quot;:&quot;e881a25d-2307-4376-a991-ccc32a0d01c9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bfdac0f9-5267-4afc-850e-87826ff98d41&quot;:{&quot;id&quot;:&quot;bfdac0f9-5267-4afc-850e-87826ff98d4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5&quot;}},&quot;26b4ce3b-d4c4-4712-a1b5-df1a82e23fde&quot;:{&quot;type&quot;:&quot;FIGURE_OBJECT&quot;,&quot;id&quot;:&quot;26b4ce3b-d4c4-4712-a1b5-df1a82e23fde&quot;,&quot;parent&quot;:{&quot;type&quot;:&quot;CHILD&quot;,&quot;parentId&quot;:&quot;f32c8065-7392-4a8d-8520-7c518b00f0c0&quot;,&quot;order&quot;:&quot;2&quot;},&quot;relativeTransform&quot;:{&quot;translate&quot;:{&quot;x&quot;:2.4206479459917296,&quot;y&quot;:6.484830616028788},&quot;rotate&quot;:0}},&quot;77e39f74-3b7f-4028-af9a-c090976f6e50&quot;:{&quot;id&quot;:&quot;77e39f74-3b7f-4028-af9a-c090976f6e50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d01dbcf-4ff5-418d-b3b6-db6429d873eb&quot;:{&quot;id&quot;:&quot;6d01dbcf-4ff5-418d-b3b6-db6429d873eb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5&quot;}},&quot;6b40d99f-b44f-422c-acf0-783b6b50addd&quot;:{&quot;type&quot;:&quot;FIGURE_OBJECT&quot;,&quot;id&quot;:&quot;6b40d99f-b44f-422c-acf0-783b6b50addd&quot;,&quot;parent&quot;:{&quot;type&quot;:&quot;CHILD&quot;,&quot;parentId&quot;:&quot;f32c8065-7392-4a8d-8520-7c518b00f0c0&quot;,&quot;order&quot;:&quot;5&quot;},&quot;relativeTransform&quot;:{&quot;translate&quot;:{&quot;x&quot;:0.583215043330304,&quot;y&quot;:8.270786816295153},&quot;rotate&quot;:0}},&quot;db2fe9bd-f129-4bc1-a063-426c414fc5f7&quot;:{&quot;id&quot;:&quot;db2fe9bd-f129-4bc1-a063-426c414fc5f7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f515612-3d94-4db9-b5ab-802b841303c1&quot;:{&quot;id&quot;:&quot;6f515612-3d94-4db9-b5ab-802b841303c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5&quot;}},&quot;362e7abd-1df5-4657-9b8f-f801cf27b063&quot;:{&quot;type&quot;:&quot;FIGURE_OBJECT&quot;,&quot;id&quot;:&quot;362e7abd-1df5-4657-9b8f-f801cf27b063&quot;,&quot;parent&quot;:{&quot;type&quot;:&quot;CHILD&quot;,&quot;parentId&quot;:&quot;f32c8065-7392-4a8d-8520-7c518b00f0c0&quot;,&quot;order&quot;:&quot;7&quot;},&quot;relativeTransform&quot;:{&quot;translate&quot;:{&quot;x&quot;:-1.290029687683508,&quot;y&quot;:6.489000373461998},&quot;rotate&quot;:0}},&quot;69cafa89-8942-47fc-bf7b-11569d9385e2&quot;:{&quot;id&quot;:&quot;69cafa89-8942-47fc-bf7b-11569d9385e2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ffe684d5-2a9b-4af9-9491-c97c1cede826&quot;:{&quot;id&quot;:&quot;ffe684d5-2a9b-4af9-9491-c97c1cede826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5&quot;}},&quot;10565796-de3c-463b-a593-ce12bf2ea767&quot;:{&quot;type&quot;:&quot;FIGURE_OBJECT&quot;,&quot;id&quot;:&quot;10565796-de3c-463b-a593-ce12bf2ea767&quot;,&quot;parent&quot;:{&quot;type&quot;:&quot;CHILD&quot;,&quot;parentId&quot;:&quot;2c993fc6-e2b2-4a4b-b7b2-d47484952208&quot;,&quot;order&quot;:&quot;5&quot;},&quot;relativeTransform&quot;:{&quot;translate&quot;:{&quot;x&quot;:-164.4078922100025,&quot;y&quot;:150.6178538536095},&quot;rotate&quot;:0},&quot;cropPathStyles&quot;:[{&quot;type&quot;:&quot;STROKE&quot;,&quot;strokeStyle&quot;:&quot;black&quot;,&quot;lineWidth&quot;:1},{&quot;type&quot;:&quot;FILL&quot;,&quot;fillStyle&quot;:&quot;transparent&quot;}]},&quot;2f12ceb8-cff6-4b8c-a5c6-75082ac7d6f8&quot;:{&quot;id&quot;:&quot;2f12ceb8-cff6-4b8c-a5c6-75082ac7d6f8&quot;,&quot;name&quot;:&quot;Arm (anterior)&quot;,&quot;displayName&quot;:&quot;Arm (anterior)&quot;,&quot;type&quot;:&quot;FIGURE_OBJECT&quot;,&quot;relativeTransform&quot;:{&quot;translate&quot;:{&quot;x&quot;:273.60440806715,&quot;y&quot;:-130.2708076764866},&quot;rotate&quot;:0,&quot;skewX&quot;:0,&quot;scale&quot;:{&quot;x&quot;:3.237043350498429,&quot;y&quot;:3.2370433504984293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10565796-de3c-463b-a593-ce12bf2ea767&quot;,&quot;order&quot;:&quot;2&quot;}},&quot;030fcc8e-2c1f-46ff-bbaa-8e5163f8df49&quot;:{&quot;type&quot;:&quot;FIGURE_OBJECT&quot;,&quot;id&quot;:&quot;030fcc8e-2c1f-46ff-bbaa-8e5163f8df49&quot;,&quot;parent&quot;:{&quot;type&quot;:&quot;CROP&quot;,&quot;parentId&quot;:&quot;10565796-de3c-463b-a593-ce12bf2ea767&quot;,&quot;order&quot;:&quot;5&quot;},&quot;relativeTransform&quot;:{&quot;translate&quot;:{&quot;x&quot;:280.9214279288734,&quot;y&quot;:-122.4995239903559},&quot;rotate&quot;:0,&quot;skewX&quot;:0,&quot;scale&quot;:{&quot;x&quot;:31.86453102707295,&quot;y&quot;:31.864531027072964}},&quot;path&quot;:{&quot;type&quot;:&quot;ELLIPSE&quot;,&quot;size&quot;:{&quot;x&quot;:2,&quot;y&quot;:2}},&quot;pathStyles&quot;:[{&quot;type&quot;:&quot;FILL&quot;,&quot;fillStyle&quot;:&quot;#fff&quot;}],&quot;isFrozen&quot;:true},&quot;f05783c8-14a3-4c70-a3c2-510e71c7f00e&quot;:{&quot;type&quot;:&quot;FIGURE_OBJECT&quot;,&quot;id&quot;:&quot;f05783c8-14a3-4c70-a3c2-510e71c7f00e&quot;,&quot;parent&quot;:{&quot;type&quot;:&quot;CHILD&quot;,&quot;parentId&quot;:&quot;10565796-de3c-463b-a593-ce12bf2ea767&quot;,&quot;order&quot;:&quot;4&quot;},&quot;relativeTransform&quot;:{&quot;translate&quot;:{&quot;x&quot;:237.1739194910022,&quot;y&quot;:-164.97234963112803},&quot;rotate&quot;:0}},&quot;ba238380-db24-4505-90d5-e57e80b509d3&quot;:{&quot;type&quot;:&quot;FIGURE_OBJECT&quot;,&quot;id&quot;:&quot;ba238380-db24-4505-90d5-e57e80b509d3&quot;,&quot;parent&quot;:{&quot;type&quot;:&quot;CHILD&quot;,&quot;parentId&quot;:&quot;f05783c8-14a3-4c70-a3c2-510e71c7f00e&quot;,&quot;order&quot;:&quot;1&quot;},&quot;relativeTransform&quot;:{&quot;translate&quot;:{&quot;x&quot;:5.60364222533132,&quot;y&quot;:45.6544795712123},&quot;rotate&quot;:0}},&quot;1cd2fb49-ad7a-43fb-a2cd-927a21080dc4&quot;:{&quot;id&quot;:&quot;1cd2fb49-ad7a-43fb-a2cd-927a21080dc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2&quot;}},&quot;462e9a85-6d31-41cd-8583-7f2ebd64771a&quot;:{&quot;id&quot;:&quot;462e9a85-6d31-41cd-8583-7f2ebd64771a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5&quot;}},&quot;3b3407e1-586a-4906-8479-c090222d6467&quot;:{&quot;type&quot;:&quot;FIGURE_OBJECT&quot;,&quot;id&quot;:&quot;3b3407e1-586a-4906-8479-c090222d6467&quot;,&quot;parent&quot;:{&quot;type&quot;:&quot;CHILD&quot;,&quot;parentId&quot;:&quot;f05783c8-14a3-4c70-a3c2-510e71c7f00e&quot;,&quot;order&quot;:&quot;2&quot;},&quot;relativeTransform&quot;:{&quot;translate&quot;:{&quot;x&quot;:23.43350043606593,&quot;y&quot;:62.77752257206741},&quot;rotate&quot;:0}},&quot;d0d7f377-5cad-45ae-bd7e-75f6349ce330&quot;:{&quot;id&quot;:&quot;d0d7f377-5cad-45ae-bd7e-75f6349ce330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2&quot;}},&quot;f5495401-aa79-4a83-96d2-9307608c1765&quot;:{&quot;id&quot;:&quot;f5495401-aa79-4a83-96d2-9307608c1765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5&quot;}},&quot;0d9386bf-70ca-4944-91a1-dcf9df0755e5&quot;:{&quot;type&quot;:&quot;FIGURE_OBJECT&quot;,&quot;id&quot;:&quot;0d9386bf-70ca-4944-91a1-dcf9df0755e5&quot;,&quot;parent&quot;:{&quot;type&quot;:&quot;CHILD&quot;,&quot;parentId&quot;:&quot;f05783c8-14a3-4c70-a3c2-510e71c7f00e&quot;,&quot;order&quot;:&quot;5&quot;},&quot;relativeTransform&quot;:{&quot;translate&quot;:{&quot;x&quot;:5.6459139359076325,&quot;y&quot;:80.06677996574852},&quot;rotate&quot;:0}},&quot;9c2f6184-beae-4eaf-859e-32d6fefa3eb2&quot;:{&quot;id&quot;:&quot;9c2f6184-beae-4eaf-859e-32d6fefa3eb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2&quot;}},&quot;adbf8373-9c9e-4c1a-ab8b-1daba940f2f4&quot;:{&quot;id&quot;:&quot;adbf8373-9c9e-4c1a-ab8b-1daba940f2f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5&quot;}},&quot;65951f9a-7a30-4de0-a0b9-0fc17685405c&quot;:{&quot;type&quot;:&quot;FIGURE_OBJECT&quot;,&quot;id&quot;:&quot;65951f9a-7a30-4de0-a0b9-0fc17685405c&quot;,&quot;parent&quot;:{&quot;type&quot;:&quot;CHILD&quot;,&quot;parentId&quot;:&quot;f05783c8-14a3-4c70-a3c2-510e71c7f00e&quot;,&quot;order&quot;:&quot;7&quot;},&quot;relativeTransform&quot;:{&quot;translate&quot;:{&quot;x&quot;:-12.488355152564084,&quot;y&quot;:62.81788862892885},&quot;rotate&quot;:0}},&quot;89906411-c3b0-4de9-9b15-be347814d272&quot;:{&quot;id&quot;:&quot;89906411-c3b0-4de9-9b15-be347814d27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2&quot;}},&quot;05d51735-ddf6-4f09-a1ee-e7355bbe5763&quot;:{&quot;id&quot;:&quot;05d51735-ddf6-4f09-a1ee-e7355bbe5763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5&quot;}},&quot;d28b91fa-a281-4430-bc3f-58f87fcf3af3&quot;:{&quot;relativeTransform&quot;:{&quot;translate&quot;:{&quot;x&quot;:138.94801277823507,&quot;y&quot;:29.730943348595748},&quot;rotate&quot;:-2.4492935982947064e-16},&quot;type&quot;:&quot;FIGURE_OBJECT&quot;,&quot;id&quot;:&quot;d28b91fa-a281-4430-bc3f-58f87fcf3af3&quot;,&quot;name&quot;:&quot;Zoomed callout (circle to circle, line)&quot;,&quot;displayName&quot;:&quot;Zoomed callout (circle to circle, line)&quot;,&quot;opacity&quot;:1,&quot;source&quot;:{&quot;id&quot;:&quot;5f1b43304be18d00ab234f11&quot;,&quot;type&quot;:&quot;ASSETS&quot;},&quot;pathStyles&quot;:[{&quot;type&quot;:&quot;FILL&quot;,&quot;fillStyle&quot;:&quot;rgb(0,0,0)&quot;}],&quot;isLocked&quot;:false,&quot;parent&quot;:{&quot;type&quot;:&quot;CHILD&quot;,&quot;parentId&quot;:&quot;2c993fc6-e2b2-4a4b-b7b2-d47484952208&quot;,&quot;order&quot;:&quot;7&quot;},&quot;isPremium&quot;:true},&quot;b59c47ea-7612-4a57-8fc7-53c7af7fbc13&quot;:{&quot;type&quot;:&quot;FIGURE_OBJECT&quot;,&quot;id&quot;:&quot;b59c47ea-7612-4a57-8fc7-53c7af7fbc13&quot;,&quot;relativeTransform&quot;:{&quot;translate&quot;:{&quot;x&quot;:21.90639930071629,&quot;y&quot;:-9.703479397230478},&quot;rotate&quot;:-2.4492935982947064e-16},&quot;opacity&quot;:1,&quot;path&quot;:{&quot;type&quot;:&quot;POLY_LINE&quot;,&quot;points&quot;:[{&quot;x&quot;:4.220231931700316,&quot;y&quot;:23.841412160059203},{&quot;x&quot;:-15.983209471780507,&quot;y&quot;:-6.418478296307946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1&quot;}},&quot;2aaebdd8-1dd9-40d2-bdb6-19afcbb0d6d4&quot;:{&quot;type&quot;:&quot;FIGURE_OBJECT&quot;,&quot;id&quot;:&quot;2aaebdd8-1dd9-40d2-bdb6-19afcbb0d6d4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23.691251972079723,&quot;y&quot;:20.701773730187014},{&quot;x&quot;:-15.072218225337146,&quot;y&quot;:29.3366294005583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2&quot;},&quot;connectorInfo&quot;:{&quot;connectedObjects&quot;:[{&quot;objectId&quot;:&quot;787e9892-c8ed-486d-a06e-4b9e0f13348c&quot;,&quot;coordinates&quot;:{&quot;x&quot;:0.5,&quot;y&quot;:1}}],&quot;type&quot;:&quot;LINE&quot;,&quot;offset&quot;:{&quot;x&quot;:0,&quot;y&quot;:0},&quot;bending&quot;:0.1,&quot;firstElementIsHead&quot;:true,&quot;customized&quot;:true}},&quot;787e9892-c8ed-486d-a06e-4b9e0f13348c&quot;:{&quot;type&quot;:&quot;FIGURE_OBJECT&quot;,&quot;id&quot;:&quot;787e9892-c8ed-486d-a06e-4b9e0f13348c&quot;,&quot;relativeTransform&quot;:{&quot;translate&quot;:{&quot;x&quot;:23.691251972079723,&quot;y&quot;:16.996576503781004},&quot;rotate&quot;:-2.4492935982947064e-16},&quot;opacity&quot;:1,&quot;path&quot;:{&quot;type&quot;:&quot;ELLIPSE&quot;,&quot;size&quot;:{&quot;x&quot;:-7.4103944528120245,&quot;y&quot;:7.410394452812017}},&quot;pathStyles&quot;:[{&quot;type&quot;:&quot;FILL&quot;,&quot;fillStyle&quot;:&quot;rgba(200, 77, 76, 1)&quot;},{&quot;type&quot;:&quot;STROKE&quot;,&quot;strokeStyle&quot;:&quot;rgba(107, 21, 25, 1)&quot;,&quot;lineWidth&quot;:0.37048003254663625,&quot;lineJoin&quot;:&quot;round&quot;}],&quot;isLocked&quot;:false,&quot;parent&quot;:{&quot;type&quot;:&quot;CHILD&quot;,&quot;parentId&quot;:&quot;d28b91fa-a281-4430-bc3f-58f87fcf3af3&quot;,&quot;order&quot;:&quot;7&quot;}},&quot;9484d902-b3c2-4253-b2e4-ff6011a6806a&quot;:{&quot;id&quot;:&quot;9484d902-b3c2-4253-b2e4-ff6011a6806a&quot;,&quot;name&quot;:&quot;Lungs (human)&quot;,&quot;displayName&quot;:&quot;&quot;,&quot;type&quot;:&quot;FIGURE_OBJECT&quot;,&quot;relativeTransform&quot;:{&quot;translate&quot;:{&quot;x&quot;:276.0873500090022,&quot;y&quot;:-171.5002972820862},&quot;scale&quot;:{&quot;x&quot;:1,&quot;y&quot;:1},&quot;rotate&quot;:0,&quot;skewX&quot;:0},&quot;image&quot;:{&quot;url&quot;:&quot;https://icons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59a2bfdf-69c9-40d4-b941-a97e5d54f8a0&quot;,&quot;order&quot;:&quot;95&quot;}},&quot;cc6f5fee-cb81-4e7a-bcc0-a0fba8f19fd4&quot;:{&quot;id&quot;:&quot;cc6f5fee-cb81-4e7a-bcc0-a0fba8f19fd4&quot;,&quot;name&quot;:&quot;Drosophila organ (fat bodies, lateral)&quot;,&quot;displayName&quot;:&quot;Drosophila fat bodies (lateral)&quot;,&quot;type&quot;:&quot;FIGURE_OBJECT&quot;,&quot;relativeTransform&quot;:{&quot;translate&quot;:{&quot;x&quot;:324.6605135315017,&quot;y&quot;:-134.75354004205803},&quot;rotate&quot;:1.130824033128814,&quot;skewX&quot;:-7.252564752813326e-17,&quot;scale&quot;:{&quot;x&quot;:0.437435790779571,&quot;y&quot;:0.4374357907795712}},&quot;image&quot;:{&quot;url&quot;:&quot;https://icons.biorender.com/biorender/5d249ea9cc5b67040036e043/20190709140453/image/5d249ea9cc5b67040036e043.png&quot;,&quot;isPremium&quot;:false,&quot;isOrgIcon&quot;:false,&quot;size&quot;:{&quot;x&quot;:125,&quot;y&quot;:66.91919191919192}},&quot;source&quot;:{&quot;id&quot;:&quot;5d249ea9cc5b67040036e043&quot;,&quot;version&quot;:&quot;20190709140453&quot;,&quot;type&quot;:&quot;ASSETS&quot;},&quot;isPremium&quot;:false,&quot;parent&quot;:{&quot;type&quot;:&quot;CHILD&quot;,&quot;parentId&quot;:&quot;59a2bfdf-69c9-40d4-b941-a97e5d54f8a0&quot;,&quot;order&quot;:&quot;97&quot;}},&quot;f4afe583-fa59-4d9b-aa05-2d6d4c58ddf0&quot;:{&quot;id&quot;:&quot;f4afe583-fa59-4d9b-aa05-2d6d4c58ddf0&quot;,&quot;name&quot;:&quot;Female reproductive system (half cross section)&quot;,&quot;displayName&quot;:&quot;&quot;,&quot;type&quot;:&quot;FIGURE_OBJECT&quot;,&quot;relativeTransform&quot;:{&quot;translate&quot;:{&quot;x&quot;:274.82198173280347,&quot;y&quot;:14.058522541112723},&quot;scale&quot;:{&quot;x&quot;:1,&quot;y&quot;:1},&quot;rotate&quot;:0,&quot;skewX&quot;:0},&quot;image&quot;:{&quot;url&quot;:&quot;https://icons.biorender.com/biorender/651c69a732b65c72b01be17a/651c696132b65c06f11be174.png&quot;,&quot;isPremium&quot;:false,&quot;isOrgIcon&quot;:false,&quot;size&quot;:{&quot;x&quot;:300,&quot;y&quot;:214.51187335092348},&quot;fallbackUrl&quot;:&quot;sources/icons/651c69a732b65c72b01be17a/651c696132b65c06f11be174.svg&quot;},&quot;source&quot;:{&quot;id&quot;:&quot;651c696132b65c06f11be174&quot;,&quot;version&quot;:&quot;20231003192109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4868283"/>
  <p:tag name="TITLE" val="Untitled"/>
  <p:tag name="CREATORNAME" val="Sushma Jagan"/>
  <p:tag name="DATEINSERTED" val="173339492148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4c3a349f-7ed2-4281-8b55-c18453eee57e&quot;:{&quot;id&quot;:&quot;4c3a349f-7ed2-4281-8b55-c18453eee57e&quot;,&quot;name&quot;:&quot;Testis (cross-section)&quot;,&quot;displayName&quot;:&quot;&quot;,&quot;type&quot;:&quot;FIGURE_OBJECT&quot;,&quot;relativeTransform&quot;:{&quot;translate&quot;:{&quot;x&quot;:-347.4123037850236,&quot;y&quot;:-195.49333671606408},&quot;rotate&quot;:0,&quot;skewX&quot;:0,&quot;scale&quot;:{&quot;x&quot;:1.358929892112144,&quot;y&quot;:1.358929892112144}},&quot;image&quot;:{&quot;url&quot;:&quot;https://icons.biorender.com/biorender/6402d96ef62d2b0020c035cf/5f242fd6a3999300283fea27.png&quot;,&quot;isPremium&quot;:false,&quot;isOrgIcon&quot;:false,&quot;size&quot;:{&quot;x&quot;:100,&quot;y&quot;:145.6928838951311},&quot;fallbackUrl&quot;:&quot;sources/icons/6402d96ef62d2b0020c035cf/5f242fd6a3999300283fea27.svg&quot;},&quot;source&quot;:{&quot;id&quot;:&quot;5f242fd6a3999300283fea27&quot;,&quot;version&quot;:&quot;20230304053836&quot;,&quot;type&quot;:&quot;ASSETS&quot;},&quot;isPremium&quot;:false,&quot;parent&quot;:{&quot;type&quot;:&quot;CHILD&quot;,&quot;parentId&quot;:&quot;59a2bfdf-69c9-40d4-b941-a97e5d54f8a0&quot;,&quot;order&quot;:&quot;5&quot;}},&quot;f1d7b06b-b85f-4b82-aaca-f9d7eee64515&quot;:{&quot;id&quot;:&quot;f1d7b06b-b85f-4b82-aaca-f9d7eee64515&quot;,&quot;name&quot;:&quot;Salivary glands (with mouth)&quot;,&quot;displayName&quot;:&quot;&quot;,&quot;type&quot;:&quot;FIGURE_OBJECT&quot;,&quot;relativeTransform&quot;:{&quot;translate&quot;:{&quot;x&quot;:-32.761352103217774,&quot;y&quot;:-221.04010933747713},&quot;rotate&quot;:0,&quot;skewX&quot;:0,&quot;scale&quot;:{&quot;x&quot;:1.2699020959896083,&quot;y&quot;:1.2699020959896083}},&quot;image&quot;:{&quot;url&quot;:&quot;https://icons.biorender.com/biorender/5c1948f7df803a12007e3470/5c1948c6df803a12007e3469.png&quot;,&quot;isPremium&quot;:true,&quot;isOrgIcon&quot;:false,&quot;size&quot;:{&quot;x&quot;:150,&quot;y&quot;:115.67398119122257},&quot;fallbackUrl&quot;:&quot;sources/icons/5c1948f7df803a12007e3470/5c1948c6df803a12007e3469.svg&quot;},&quot;source&quot;:{&quot;id&quot;:&quot;5c1948c6df803a12007e3469&quot;,&quot;version&quot;:&quot;20181218192228&quot;,&quot;type&quot;:&quot;ASSETS&quot;},&quot;isPremium&quot;:true,&quot;parent&quot;:{&quot;type&quot;:&quot;CHILD&quot;,&quot;parentId&quot;:&quot;59a2bfdf-69c9-40d4-b941-a97e5d54f8a0&quot;,&quot;order&quot;:&quot;7&quot;}},&quot;a2c2e9c3-c4ae-456e-ac85-71cf5440dd8a&quot;:{&quot;id&quot;:&quot;a2c2e9c3-c4ae-456e-ac85-71cf5440dd8a&quot;,&quot;name&quot;:&quot;Vulva (internal anatomy)&quot;,&quot;displayName&quot;:&quot;&quot;,&quot;type&quot;:&quot;FIGURE_OBJECT&quot;,&quot;relativeTransform&quot;:{&quot;translate&quot;:{&quot;x&quot;:-288.7281904745364,&quot;y&quot;:130.8385243027779},&quot;rotate&quot;:0,&quot;skewX&quot;:0,&quot;scale&quot;:{&quot;x&quot;:1.6173048775763628,&quot;y&quot;:1.6173048775763628}},&quot;image&quot;:{&quot;url&quot;:&quot;https://icons.biorender.com/biorender/62bb1b00bc86af00275190e4/20220628151714/image/62bb1b00bc86af00275190e4.png&quot;,&quot;isPremium&quot;:false,&quot;isOrgIcon&quot;:false,&quot;size&quot;:{&quot;x&quot;:100,&quot;y&quot;:127.94117647058825}},&quot;source&quot;:{&quot;id&quot;:&quot;62bb1b00bc86af00275190e4&quot;,&quot;version&quot;:&quot;20220628151714&quot;,&quot;type&quot;:&quot;ASSETS&quot;},&quot;isPremium&quot;:false,&quot;parent&quot;:{&quot;type&quot;:&quot;CHILD&quot;,&quot;parentId&quot;:&quot;59a2bfdf-69c9-40d4-b941-a97e5d54f8a0&quot;,&quot;order&quot;:&quot;8&quot;}},&quot;2c993fc6-e2b2-4a4b-b7b2-d47484952208&quot;:{&quot;relativeTransform&quot;:{&quot;translate&quot;:{&quot;x&quot;:-74.46916017857362,&quot;y&quot;:-30.4263435843327},&quot;rotate&quot;:0,&quot;skewX&quot;:0,&quot;scale&quot;:{&quot;x&quot;:1,&quot;y&quot;:1}},&quot;type&quot;:&quot;FIGURE_OBJECT&quot;,&quot;id&quot;:&quot;2c993fc6-e2b2-4a4b-b7b2-d47484952208&quot;,&quot;parent&quot;:{&quot;type&quot;:&quot;CHILD&quot;,&quot;parentId&quot;:&quot;59a2bfdf-69c9-40d4-b941-a97e5d54f8a0&quot;,&quot;order&quot;:&quot;9&quot;},&quot;name&quot;:&quot;Suction blisters (on human arm)&quot;,&quot;displayName&quot;:&quot;Suction blisters (on human arm)&quot;,&quot;source&quot;:{&quot;id&quot;:&quot;6423118753fedfaf58546d19&quot;,&quot;type&quot;:&quot;ASSETS&quot;},&quot;isPremium&quot;:true},&quot;c01ddd70-6e1e-4786-83ff-25cd97cc8d2a&quot;:{&quot;type&quot;:&quot;FIGURE_OBJECT&quot;,&quot;id&quot;:&quot;c01ddd70-6e1e-4786-83ff-25cd97cc8d2a&quot;,&quot;parent&quot;:{&quot;type&quot;:&quot;CHILD&quot;,&quot;parentId&quot;:&quot;2c993fc6-e2b2-4a4b-b7b2-d47484952208&quot;,&quot;order&quot;:&quot;2&quot;},&quot;relativeTransform&quot;:{&quot;translate&quot;:{&quot;x&quot;:123.75056945733321,&quot;y&quot;:64.0374343219075},&quot;rotate&quot;:0}},&quot;2e6ad5d7-4cac-4544-a508-cf4c2938806f&quot;:{&quot;id&quot;:&quot;2e6ad5d7-4cac-4544-a508-cf4c2938806f&quot;,&quot;name&quot;:&quot;Arm (anterior)&quot;,&quot;displayName&quot;:&quot;Arm (anterior)&quot;,&quot;type&quot;:&quot;FIGURE_OBJECT&quot;,&quot;relativeTransform&quot;:{&quot;translate&quot;:{&quot;x&quot;:38.21054031978511,&quot;y&quot;:-18.19312044121634},&quot;rotate&quot;:0,&quot;skewX&quot;:0,&quot;scale&quot;:{&quot;x&quot;:0.45207303615793987,&quot;y&quot;:0.4520730361579401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c01ddd70-6e1e-4786-83ff-25cd97cc8d2a&quot;,&quot;order&quot;:&quot;2&quot;}},&quot;f32c8065-7392-4a8d-8520-7c518b00f0c0&quot;:{&quot;type&quot;:&quot;FIGURE_OBJECT&quot;,&quot;id&quot;:&quot;f32c8065-7392-4a8d-8520-7c518b00f0c0&quot;,&quot;parent&quot;:{&quot;type&quot;:&quot;CHILD&quot;,&quot;parentId&quot;:&quot;c01ddd70-6e1e-4786-83ff-25cd97cc8d2a&quot;,&quot;order&quot;:&quot;4&quot;},&quot;relativeTransform&quot;:{&quot;translate&quot;:{&quot;x&quot;:34.34476237499566,&quot;y&quot;:-21.76765509271907},&quot;rotate&quot;:0}},&quot;9164d5e7-71bc-4a8f-b1d3-fcfcf73ece4f&quot;:{&quot;type&quot;:&quot;FIGURE_OBJECT&quot;,&quot;id&quot;:&quot;9164d5e7-71bc-4a8f-b1d3-fcfcf73ece4f&quot;,&quot;parent&quot;:{&quot;type&quot;:&quot;CHILD&quot;,&quot;parentId&quot;:&quot;f32c8065-7392-4a8d-8520-7c518b00f0c0&quot;,&quot;order&quot;:&quot;1&quot;},&quot;relativeTransform&quot;:{&quot;translate&quot;:{&quot;x&quot;:0.5788484345234259,&quot;y&quot;:4.716044130960812},&quot;rotate&quot;:0}},&quot;e881a25d-2307-4376-a991-ccc32a0d01c9&quot;:{&quot;id&quot;:&quot;e881a25d-2307-4376-a991-ccc32a0d01c9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bfdac0f9-5267-4afc-850e-87826ff98d41&quot;:{&quot;id&quot;:&quot;bfdac0f9-5267-4afc-850e-87826ff98d4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5&quot;}},&quot;26b4ce3b-d4c4-4712-a1b5-df1a82e23fde&quot;:{&quot;type&quot;:&quot;FIGURE_OBJECT&quot;,&quot;id&quot;:&quot;26b4ce3b-d4c4-4712-a1b5-df1a82e23fde&quot;,&quot;parent&quot;:{&quot;type&quot;:&quot;CHILD&quot;,&quot;parentId&quot;:&quot;f32c8065-7392-4a8d-8520-7c518b00f0c0&quot;,&quot;order&quot;:&quot;2&quot;},&quot;relativeTransform&quot;:{&quot;translate&quot;:{&quot;x&quot;:2.4206479459917296,&quot;y&quot;:6.484830616028788},&quot;rotate&quot;:0}},&quot;77e39f74-3b7f-4028-af9a-c090976f6e50&quot;:{&quot;id&quot;:&quot;77e39f74-3b7f-4028-af9a-c090976f6e50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d01dbcf-4ff5-418d-b3b6-db6429d873eb&quot;:{&quot;id&quot;:&quot;6d01dbcf-4ff5-418d-b3b6-db6429d873eb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5&quot;}},&quot;6b40d99f-b44f-422c-acf0-783b6b50addd&quot;:{&quot;type&quot;:&quot;FIGURE_OBJECT&quot;,&quot;id&quot;:&quot;6b40d99f-b44f-422c-acf0-783b6b50addd&quot;,&quot;parent&quot;:{&quot;type&quot;:&quot;CHILD&quot;,&quot;parentId&quot;:&quot;f32c8065-7392-4a8d-8520-7c518b00f0c0&quot;,&quot;order&quot;:&quot;5&quot;},&quot;relativeTransform&quot;:{&quot;translate&quot;:{&quot;x&quot;:0.583215043330304,&quot;y&quot;:8.270786816295153},&quot;rotate&quot;:0}},&quot;db2fe9bd-f129-4bc1-a063-426c414fc5f7&quot;:{&quot;id&quot;:&quot;db2fe9bd-f129-4bc1-a063-426c414fc5f7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f515612-3d94-4db9-b5ab-802b841303c1&quot;:{&quot;id&quot;:&quot;6f515612-3d94-4db9-b5ab-802b841303c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5&quot;}},&quot;362e7abd-1df5-4657-9b8f-f801cf27b063&quot;:{&quot;type&quot;:&quot;FIGURE_OBJECT&quot;,&quot;id&quot;:&quot;362e7abd-1df5-4657-9b8f-f801cf27b063&quot;,&quot;parent&quot;:{&quot;type&quot;:&quot;CHILD&quot;,&quot;parentId&quot;:&quot;f32c8065-7392-4a8d-8520-7c518b00f0c0&quot;,&quot;order&quot;:&quot;7&quot;},&quot;relativeTransform&quot;:{&quot;translate&quot;:{&quot;x&quot;:-1.290029687683508,&quot;y&quot;:6.489000373461998},&quot;rotate&quot;:0}},&quot;69cafa89-8942-47fc-bf7b-11569d9385e2&quot;:{&quot;id&quot;:&quot;69cafa89-8942-47fc-bf7b-11569d9385e2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ffe684d5-2a9b-4af9-9491-c97c1cede826&quot;:{&quot;id&quot;:&quot;ffe684d5-2a9b-4af9-9491-c97c1cede826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5&quot;}},&quot;10565796-de3c-463b-a593-ce12bf2ea767&quot;:{&quot;type&quot;:&quot;FIGURE_OBJECT&quot;,&quot;id&quot;:&quot;10565796-de3c-463b-a593-ce12bf2ea767&quot;,&quot;parent&quot;:{&quot;type&quot;:&quot;CHILD&quot;,&quot;parentId&quot;:&quot;2c993fc6-e2b2-4a4b-b7b2-d47484952208&quot;,&quot;order&quot;:&quot;5&quot;},&quot;relativeTransform&quot;:{&quot;translate&quot;:{&quot;x&quot;:-164.4078922100025,&quot;y&quot;:150.6178538536095},&quot;rotate&quot;:0},&quot;cropPathStyles&quot;:[{&quot;type&quot;:&quot;STROKE&quot;,&quot;strokeStyle&quot;:&quot;black&quot;,&quot;lineWidth&quot;:1},{&quot;type&quot;:&quot;FILL&quot;,&quot;fillStyle&quot;:&quot;transparent&quot;}]},&quot;2f12ceb8-cff6-4b8c-a5c6-75082ac7d6f8&quot;:{&quot;id&quot;:&quot;2f12ceb8-cff6-4b8c-a5c6-75082ac7d6f8&quot;,&quot;name&quot;:&quot;Arm (anterior)&quot;,&quot;displayName&quot;:&quot;Arm (anterior)&quot;,&quot;type&quot;:&quot;FIGURE_OBJECT&quot;,&quot;relativeTransform&quot;:{&quot;translate&quot;:{&quot;x&quot;:273.60440806715,&quot;y&quot;:-130.2708076764866},&quot;rotate&quot;:0,&quot;skewX&quot;:0,&quot;scale&quot;:{&quot;x&quot;:3.237043350498429,&quot;y&quot;:3.2370433504984293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10565796-de3c-463b-a593-ce12bf2ea767&quot;,&quot;order&quot;:&quot;2&quot;}},&quot;030fcc8e-2c1f-46ff-bbaa-8e5163f8df49&quot;:{&quot;type&quot;:&quot;FIGURE_OBJECT&quot;,&quot;id&quot;:&quot;030fcc8e-2c1f-46ff-bbaa-8e5163f8df49&quot;,&quot;parent&quot;:{&quot;type&quot;:&quot;CROP&quot;,&quot;parentId&quot;:&quot;10565796-de3c-463b-a593-ce12bf2ea767&quot;,&quot;order&quot;:&quot;5&quot;},&quot;relativeTransform&quot;:{&quot;translate&quot;:{&quot;x&quot;:280.9214279288734,&quot;y&quot;:-122.4995239903559},&quot;rotate&quot;:0,&quot;skewX&quot;:0,&quot;scale&quot;:{&quot;x&quot;:31.86453102707295,&quot;y&quot;:31.864531027072964}},&quot;path&quot;:{&quot;type&quot;:&quot;ELLIPSE&quot;,&quot;size&quot;:{&quot;x&quot;:2,&quot;y&quot;:2}},&quot;pathStyles&quot;:[{&quot;type&quot;:&quot;FILL&quot;,&quot;fillStyle&quot;:&quot;#fff&quot;}],&quot;isFrozen&quot;:true},&quot;f05783c8-14a3-4c70-a3c2-510e71c7f00e&quot;:{&quot;type&quot;:&quot;FIGURE_OBJECT&quot;,&quot;id&quot;:&quot;f05783c8-14a3-4c70-a3c2-510e71c7f00e&quot;,&quot;parent&quot;:{&quot;type&quot;:&quot;CHILD&quot;,&quot;parentId&quot;:&quot;10565796-de3c-463b-a593-ce12bf2ea767&quot;,&quot;order&quot;:&quot;4&quot;},&quot;relativeTransform&quot;:{&quot;translate&quot;:{&quot;x&quot;:237.1739194910022,&quot;y&quot;:-164.97234963112803},&quot;rotate&quot;:0}},&quot;ba238380-db24-4505-90d5-e57e80b509d3&quot;:{&quot;type&quot;:&quot;FIGURE_OBJECT&quot;,&quot;id&quot;:&quot;ba238380-db24-4505-90d5-e57e80b509d3&quot;,&quot;parent&quot;:{&quot;type&quot;:&quot;CHILD&quot;,&quot;parentId&quot;:&quot;f05783c8-14a3-4c70-a3c2-510e71c7f00e&quot;,&quot;order&quot;:&quot;1&quot;},&quot;relativeTransform&quot;:{&quot;translate&quot;:{&quot;x&quot;:5.60364222533132,&quot;y&quot;:45.6544795712123},&quot;rotate&quot;:0}},&quot;1cd2fb49-ad7a-43fb-a2cd-927a21080dc4&quot;:{&quot;id&quot;:&quot;1cd2fb49-ad7a-43fb-a2cd-927a21080dc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2&quot;}},&quot;462e9a85-6d31-41cd-8583-7f2ebd64771a&quot;:{&quot;id&quot;:&quot;462e9a85-6d31-41cd-8583-7f2ebd64771a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5&quot;}},&quot;3b3407e1-586a-4906-8479-c090222d6467&quot;:{&quot;type&quot;:&quot;FIGURE_OBJECT&quot;,&quot;id&quot;:&quot;3b3407e1-586a-4906-8479-c090222d6467&quot;,&quot;parent&quot;:{&quot;type&quot;:&quot;CHILD&quot;,&quot;parentId&quot;:&quot;f05783c8-14a3-4c70-a3c2-510e71c7f00e&quot;,&quot;order&quot;:&quot;2&quot;},&quot;relativeTransform&quot;:{&quot;translate&quot;:{&quot;x&quot;:23.43350043606593,&quot;y&quot;:62.77752257206741},&quot;rotate&quot;:0}},&quot;d0d7f377-5cad-45ae-bd7e-75f6349ce330&quot;:{&quot;id&quot;:&quot;d0d7f377-5cad-45ae-bd7e-75f6349ce330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2&quot;}},&quot;f5495401-aa79-4a83-96d2-9307608c1765&quot;:{&quot;id&quot;:&quot;f5495401-aa79-4a83-96d2-9307608c1765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5&quot;}},&quot;0d9386bf-70ca-4944-91a1-dcf9df0755e5&quot;:{&quot;type&quot;:&quot;FIGURE_OBJECT&quot;,&quot;id&quot;:&quot;0d9386bf-70ca-4944-91a1-dcf9df0755e5&quot;,&quot;parent&quot;:{&quot;type&quot;:&quot;CHILD&quot;,&quot;parentId&quot;:&quot;f05783c8-14a3-4c70-a3c2-510e71c7f00e&quot;,&quot;order&quot;:&quot;5&quot;},&quot;relativeTransform&quot;:{&quot;translate&quot;:{&quot;x&quot;:5.6459139359076325,&quot;y&quot;:80.06677996574852},&quot;rotate&quot;:0}},&quot;9c2f6184-beae-4eaf-859e-32d6fefa3eb2&quot;:{&quot;id&quot;:&quot;9c2f6184-beae-4eaf-859e-32d6fefa3eb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2&quot;}},&quot;adbf8373-9c9e-4c1a-ab8b-1daba940f2f4&quot;:{&quot;id&quot;:&quot;adbf8373-9c9e-4c1a-ab8b-1daba940f2f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5&quot;}},&quot;65951f9a-7a30-4de0-a0b9-0fc17685405c&quot;:{&quot;type&quot;:&quot;FIGURE_OBJECT&quot;,&quot;id&quot;:&quot;65951f9a-7a30-4de0-a0b9-0fc17685405c&quot;,&quot;parent&quot;:{&quot;type&quot;:&quot;CHILD&quot;,&quot;parentId&quot;:&quot;f05783c8-14a3-4c70-a3c2-510e71c7f00e&quot;,&quot;order&quot;:&quot;7&quot;},&quot;relativeTransform&quot;:{&quot;translate&quot;:{&quot;x&quot;:-12.488355152564084,&quot;y&quot;:62.81788862892885},&quot;rotate&quot;:0}},&quot;89906411-c3b0-4de9-9b15-be347814d272&quot;:{&quot;id&quot;:&quot;89906411-c3b0-4de9-9b15-be347814d27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2&quot;}},&quot;05d51735-ddf6-4f09-a1ee-e7355bbe5763&quot;:{&quot;id&quot;:&quot;05d51735-ddf6-4f09-a1ee-e7355bbe5763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5&quot;}},&quot;d28b91fa-a281-4430-bc3f-58f87fcf3af3&quot;:{&quot;relativeTransform&quot;:{&quot;translate&quot;:{&quot;x&quot;:138.94801277823507,&quot;y&quot;:29.730943348595748},&quot;rotate&quot;:-2.4492935982947064e-16},&quot;type&quot;:&quot;FIGURE_OBJECT&quot;,&quot;id&quot;:&quot;d28b91fa-a281-4430-bc3f-58f87fcf3af3&quot;,&quot;name&quot;:&quot;Zoomed callout (circle to circle, line)&quot;,&quot;displayName&quot;:&quot;Zoomed callout (circle to circle, line)&quot;,&quot;opacity&quot;:1,&quot;source&quot;:{&quot;id&quot;:&quot;5f1b43304be18d00ab234f11&quot;,&quot;type&quot;:&quot;ASSETS&quot;},&quot;pathStyles&quot;:[{&quot;type&quot;:&quot;FILL&quot;,&quot;fillStyle&quot;:&quot;rgb(0,0,0)&quot;}],&quot;isLocked&quot;:false,&quot;parent&quot;:{&quot;type&quot;:&quot;CHILD&quot;,&quot;parentId&quot;:&quot;2c993fc6-e2b2-4a4b-b7b2-d47484952208&quot;,&quot;order&quot;:&quot;7&quot;},&quot;isPremium&quot;:true},&quot;b59c47ea-7612-4a57-8fc7-53c7af7fbc13&quot;:{&quot;type&quot;:&quot;FIGURE_OBJECT&quot;,&quot;id&quot;:&quot;b59c47ea-7612-4a57-8fc7-53c7af7fbc13&quot;,&quot;relativeTransform&quot;:{&quot;translate&quot;:{&quot;x&quot;:21.90639930071629,&quot;y&quot;:-9.703479397230478},&quot;rotate&quot;:-2.4492935982947064e-16},&quot;opacity&quot;:1,&quot;path&quot;:{&quot;type&quot;:&quot;POLY_LINE&quot;,&quot;points&quot;:[{&quot;x&quot;:4.220231931700316,&quot;y&quot;:23.841412160059203},{&quot;x&quot;:-15.983209471780507,&quot;y&quot;:-6.418478296307946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1&quot;}},&quot;2aaebdd8-1dd9-40d2-bdb6-19afcbb0d6d4&quot;:{&quot;type&quot;:&quot;FIGURE_OBJECT&quot;,&quot;id&quot;:&quot;2aaebdd8-1dd9-40d2-bdb6-19afcbb0d6d4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23.691251972079723,&quot;y&quot;:20.701773730187014},{&quot;x&quot;:-15.072218225337146,&quot;y&quot;:29.3366294005583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2&quot;},&quot;connectorInfo&quot;:{&quot;connectedObjects&quot;:[{&quot;objectId&quot;:&quot;787e9892-c8ed-486d-a06e-4b9e0f13348c&quot;,&quot;coordinates&quot;:{&quot;x&quot;:0.5,&quot;y&quot;:1}}],&quot;type&quot;:&quot;LINE&quot;,&quot;offset&quot;:{&quot;x&quot;:0,&quot;y&quot;:0},&quot;bending&quot;:0.1,&quot;firstElementIsHead&quot;:true,&quot;customized&quot;:true}},&quot;787e9892-c8ed-486d-a06e-4b9e0f13348c&quot;:{&quot;type&quot;:&quot;FIGURE_OBJECT&quot;,&quot;id&quot;:&quot;787e9892-c8ed-486d-a06e-4b9e0f13348c&quot;,&quot;relativeTransform&quot;:{&quot;translate&quot;:{&quot;x&quot;:23.691251972079723,&quot;y&quot;:16.996576503781004},&quot;rotate&quot;:-2.4492935982947064e-16},&quot;opacity&quot;:1,&quot;path&quot;:{&quot;type&quot;:&quot;ELLIPSE&quot;,&quot;size&quot;:{&quot;x&quot;:-7.4103944528120245,&quot;y&quot;:7.410394452812017}},&quot;pathStyles&quot;:[{&quot;type&quot;:&quot;FILL&quot;,&quot;fillStyle&quot;:&quot;rgba(200, 77, 76, 1)&quot;},{&quot;type&quot;:&quot;STROKE&quot;,&quot;strokeStyle&quot;:&quot;rgba(107, 21, 25, 1)&quot;,&quot;lineWidth&quot;:0.37048003254663625,&quot;lineJoin&quot;:&quot;round&quot;}],&quot;isLocked&quot;:false,&quot;parent&quot;:{&quot;type&quot;:&quot;CHILD&quot;,&quot;parentId&quot;:&quot;d28b91fa-a281-4430-bc3f-58f87fcf3af3&quot;,&quot;order&quot;:&quot;7&quot;}},&quot;9484d902-b3c2-4253-b2e4-ff6011a6806a&quot;:{&quot;id&quot;:&quot;9484d902-b3c2-4253-b2e4-ff6011a6806a&quot;,&quot;name&quot;:&quot;Lungs (human)&quot;,&quot;displayName&quot;:&quot;&quot;,&quot;type&quot;:&quot;FIGURE_OBJECT&quot;,&quot;relativeTransform&quot;:{&quot;translate&quot;:{&quot;x&quot;:276.0873500090022,&quot;y&quot;:-171.5002972820862},&quot;scale&quot;:{&quot;x&quot;:1,&quot;y&quot;:1},&quot;rotate&quot;:0,&quot;skewX&quot;:0},&quot;image&quot;:{&quot;url&quot;:&quot;https://icons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59a2bfdf-69c9-40d4-b941-a97e5d54f8a0&quot;,&quot;order&quot;:&quot;95&quot;}},&quot;cc6f5fee-cb81-4e7a-bcc0-a0fba8f19fd4&quot;:{&quot;id&quot;:&quot;cc6f5fee-cb81-4e7a-bcc0-a0fba8f19fd4&quot;,&quot;name&quot;:&quot;Drosophila organ (fat bodies, lateral)&quot;,&quot;displayName&quot;:&quot;Drosophila fat bodies (lateral)&quot;,&quot;type&quot;:&quot;FIGURE_OBJECT&quot;,&quot;relativeTransform&quot;:{&quot;translate&quot;:{&quot;x&quot;:324.6605135315017,&quot;y&quot;:-134.75354004205803},&quot;rotate&quot;:1.130824033128814,&quot;skewX&quot;:-7.252564752813326e-17,&quot;scale&quot;:{&quot;x&quot;:0.437435790779571,&quot;y&quot;:0.4374357907795712}},&quot;image&quot;:{&quot;url&quot;:&quot;https://icons.biorender.com/biorender/5d249ea9cc5b67040036e043/20190709140453/image/5d249ea9cc5b67040036e043.png&quot;,&quot;isPremium&quot;:false,&quot;isOrgIcon&quot;:false,&quot;size&quot;:{&quot;x&quot;:125,&quot;y&quot;:66.91919191919192}},&quot;source&quot;:{&quot;id&quot;:&quot;5d249ea9cc5b67040036e043&quot;,&quot;version&quot;:&quot;20190709140453&quot;,&quot;type&quot;:&quot;ASSETS&quot;},&quot;isPremium&quot;:false,&quot;parent&quot;:{&quot;type&quot;:&quot;CHILD&quot;,&quot;parentId&quot;:&quot;59a2bfdf-69c9-40d4-b941-a97e5d54f8a0&quot;,&quot;order&quot;:&quot;97&quot;}},&quot;f4afe583-fa59-4d9b-aa05-2d6d4c58ddf0&quot;:{&quot;id&quot;:&quot;f4afe583-fa59-4d9b-aa05-2d6d4c58ddf0&quot;,&quot;name&quot;:&quot;Female reproductive system (half cross section)&quot;,&quot;displayName&quot;:&quot;&quot;,&quot;type&quot;:&quot;FIGURE_OBJECT&quot;,&quot;relativeTransform&quot;:{&quot;translate&quot;:{&quot;x&quot;:274.82198173280347,&quot;y&quot;:14.058522541112723},&quot;scale&quot;:{&quot;x&quot;:1,&quot;y&quot;:1},&quot;rotate&quot;:0,&quot;skewX&quot;:0},&quot;image&quot;:{&quot;url&quot;:&quot;https://icons.biorender.com/biorender/651c69a732b65c72b01be17a/651c696132b65c06f11be174.png&quot;,&quot;isPremium&quot;:false,&quot;isOrgIcon&quot;:false,&quot;size&quot;:{&quot;x&quot;:300,&quot;y&quot;:214.51187335092348},&quot;fallbackUrl&quot;:&quot;sources/icons/651c69a732b65c72b01be17a/651c696132b65c06f11be174.svg&quot;},&quot;source&quot;:{&quot;id&quot;:&quot;651c696132b65c06f11be174&quot;,&quot;version&quot;:&quot;20231003192109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4868283"/>
  <p:tag name="TITLE" val="Untitled"/>
  <p:tag name="CREATORNAME" val="Sushma Jagan"/>
  <p:tag name="DATEINSERTED" val="173339492148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4c3a349f-7ed2-4281-8b55-c18453eee57e&quot;:{&quot;id&quot;:&quot;4c3a349f-7ed2-4281-8b55-c18453eee57e&quot;,&quot;name&quot;:&quot;Testis (cross-section)&quot;,&quot;displayName&quot;:&quot;&quot;,&quot;type&quot;:&quot;FIGURE_OBJECT&quot;,&quot;relativeTransform&quot;:{&quot;translate&quot;:{&quot;x&quot;:-347.4123037850236,&quot;y&quot;:-195.49333671606408},&quot;rotate&quot;:0,&quot;skewX&quot;:0,&quot;scale&quot;:{&quot;x&quot;:1.358929892112144,&quot;y&quot;:1.358929892112144}},&quot;image&quot;:{&quot;url&quot;:&quot;https://icons.biorender.com/biorender/6402d96ef62d2b0020c035cf/5f242fd6a3999300283fea27.png&quot;,&quot;isPremium&quot;:false,&quot;isOrgIcon&quot;:false,&quot;size&quot;:{&quot;x&quot;:100,&quot;y&quot;:145.6928838951311},&quot;fallbackUrl&quot;:&quot;sources/icons/6402d96ef62d2b0020c035cf/5f242fd6a3999300283fea27.svg&quot;},&quot;source&quot;:{&quot;id&quot;:&quot;5f242fd6a3999300283fea27&quot;,&quot;version&quot;:&quot;20230304053836&quot;,&quot;type&quot;:&quot;ASSETS&quot;},&quot;isPremium&quot;:false,&quot;parent&quot;:{&quot;type&quot;:&quot;CHILD&quot;,&quot;parentId&quot;:&quot;59a2bfdf-69c9-40d4-b941-a97e5d54f8a0&quot;,&quot;order&quot;:&quot;5&quot;}},&quot;f1d7b06b-b85f-4b82-aaca-f9d7eee64515&quot;:{&quot;id&quot;:&quot;f1d7b06b-b85f-4b82-aaca-f9d7eee64515&quot;,&quot;name&quot;:&quot;Salivary glands (with mouth)&quot;,&quot;displayName&quot;:&quot;&quot;,&quot;type&quot;:&quot;FIGURE_OBJECT&quot;,&quot;relativeTransform&quot;:{&quot;translate&quot;:{&quot;x&quot;:-32.761352103217774,&quot;y&quot;:-221.04010933747713},&quot;rotate&quot;:0,&quot;skewX&quot;:0,&quot;scale&quot;:{&quot;x&quot;:1.2699020959896083,&quot;y&quot;:1.2699020959896083}},&quot;image&quot;:{&quot;url&quot;:&quot;https://icons.biorender.com/biorender/5c1948f7df803a12007e3470/5c1948c6df803a12007e3469.png&quot;,&quot;isPremium&quot;:true,&quot;isOrgIcon&quot;:false,&quot;size&quot;:{&quot;x&quot;:150,&quot;y&quot;:115.67398119122257},&quot;fallbackUrl&quot;:&quot;sources/icons/5c1948f7df803a12007e3470/5c1948c6df803a12007e3469.svg&quot;},&quot;source&quot;:{&quot;id&quot;:&quot;5c1948c6df803a12007e3469&quot;,&quot;version&quot;:&quot;20181218192228&quot;,&quot;type&quot;:&quot;ASSETS&quot;},&quot;isPremium&quot;:true,&quot;parent&quot;:{&quot;type&quot;:&quot;CHILD&quot;,&quot;parentId&quot;:&quot;59a2bfdf-69c9-40d4-b941-a97e5d54f8a0&quot;,&quot;order&quot;:&quot;7&quot;}},&quot;a2c2e9c3-c4ae-456e-ac85-71cf5440dd8a&quot;:{&quot;id&quot;:&quot;a2c2e9c3-c4ae-456e-ac85-71cf5440dd8a&quot;,&quot;name&quot;:&quot;Vulva (internal anatomy)&quot;,&quot;displayName&quot;:&quot;&quot;,&quot;type&quot;:&quot;FIGURE_OBJECT&quot;,&quot;relativeTransform&quot;:{&quot;translate&quot;:{&quot;x&quot;:-288.7281904745364,&quot;y&quot;:130.8385243027779},&quot;rotate&quot;:0,&quot;skewX&quot;:0,&quot;scale&quot;:{&quot;x&quot;:1.6173048775763628,&quot;y&quot;:1.6173048775763628}},&quot;image&quot;:{&quot;url&quot;:&quot;https://icons.biorender.com/biorender/62bb1b00bc86af00275190e4/20220628151714/image/62bb1b00bc86af00275190e4.png&quot;,&quot;isPremium&quot;:false,&quot;isOrgIcon&quot;:false,&quot;size&quot;:{&quot;x&quot;:100,&quot;y&quot;:127.94117647058825}},&quot;source&quot;:{&quot;id&quot;:&quot;62bb1b00bc86af00275190e4&quot;,&quot;version&quot;:&quot;20220628151714&quot;,&quot;type&quot;:&quot;ASSETS&quot;},&quot;isPremium&quot;:false,&quot;parent&quot;:{&quot;type&quot;:&quot;CHILD&quot;,&quot;parentId&quot;:&quot;59a2bfdf-69c9-40d4-b941-a97e5d54f8a0&quot;,&quot;order&quot;:&quot;8&quot;}},&quot;2c993fc6-e2b2-4a4b-b7b2-d47484952208&quot;:{&quot;relativeTransform&quot;:{&quot;translate&quot;:{&quot;x&quot;:-74.46916017857362,&quot;y&quot;:-30.4263435843327},&quot;rotate&quot;:0,&quot;skewX&quot;:0,&quot;scale&quot;:{&quot;x&quot;:1,&quot;y&quot;:1}},&quot;type&quot;:&quot;FIGURE_OBJECT&quot;,&quot;id&quot;:&quot;2c993fc6-e2b2-4a4b-b7b2-d47484952208&quot;,&quot;parent&quot;:{&quot;type&quot;:&quot;CHILD&quot;,&quot;parentId&quot;:&quot;59a2bfdf-69c9-40d4-b941-a97e5d54f8a0&quot;,&quot;order&quot;:&quot;9&quot;},&quot;name&quot;:&quot;Suction blisters (on human arm)&quot;,&quot;displayName&quot;:&quot;Suction blisters (on human arm)&quot;,&quot;source&quot;:{&quot;id&quot;:&quot;6423118753fedfaf58546d19&quot;,&quot;type&quot;:&quot;ASSETS&quot;},&quot;isPremium&quot;:true},&quot;c01ddd70-6e1e-4786-83ff-25cd97cc8d2a&quot;:{&quot;type&quot;:&quot;FIGURE_OBJECT&quot;,&quot;id&quot;:&quot;c01ddd70-6e1e-4786-83ff-25cd97cc8d2a&quot;,&quot;parent&quot;:{&quot;type&quot;:&quot;CHILD&quot;,&quot;parentId&quot;:&quot;2c993fc6-e2b2-4a4b-b7b2-d47484952208&quot;,&quot;order&quot;:&quot;2&quot;},&quot;relativeTransform&quot;:{&quot;translate&quot;:{&quot;x&quot;:123.75056945733321,&quot;y&quot;:64.0374343219075},&quot;rotate&quot;:0}},&quot;2e6ad5d7-4cac-4544-a508-cf4c2938806f&quot;:{&quot;id&quot;:&quot;2e6ad5d7-4cac-4544-a508-cf4c2938806f&quot;,&quot;name&quot;:&quot;Arm (anterior)&quot;,&quot;displayName&quot;:&quot;Arm (anterior)&quot;,&quot;type&quot;:&quot;FIGURE_OBJECT&quot;,&quot;relativeTransform&quot;:{&quot;translate&quot;:{&quot;x&quot;:38.21054031978511,&quot;y&quot;:-18.19312044121634},&quot;rotate&quot;:0,&quot;skewX&quot;:0,&quot;scale&quot;:{&quot;x&quot;:0.45207303615793987,&quot;y&quot;:0.4520730361579401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c01ddd70-6e1e-4786-83ff-25cd97cc8d2a&quot;,&quot;order&quot;:&quot;2&quot;}},&quot;f32c8065-7392-4a8d-8520-7c518b00f0c0&quot;:{&quot;type&quot;:&quot;FIGURE_OBJECT&quot;,&quot;id&quot;:&quot;f32c8065-7392-4a8d-8520-7c518b00f0c0&quot;,&quot;parent&quot;:{&quot;type&quot;:&quot;CHILD&quot;,&quot;parentId&quot;:&quot;c01ddd70-6e1e-4786-83ff-25cd97cc8d2a&quot;,&quot;order&quot;:&quot;4&quot;},&quot;relativeTransform&quot;:{&quot;translate&quot;:{&quot;x&quot;:34.34476237499566,&quot;y&quot;:-21.76765509271907},&quot;rotate&quot;:0}},&quot;9164d5e7-71bc-4a8f-b1d3-fcfcf73ece4f&quot;:{&quot;type&quot;:&quot;FIGURE_OBJECT&quot;,&quot;id&quot;:&quot;9164d5e7-71bc-4a8f-b1d3-fcfcf73ece4f&quot;,&quot;parent&quot;:{&quot;type&quot;:&quot;CHILD&quot;,&quot;parentId&quot;:&quot;f32c8065-7392-4a8d-8520-7c518b00f0c0&quot;,&quot;order&quot;:&quot;1&quot;},&quot;relativeTransform&quot;:{&quot;translate&quot;:{&quot;x&quot;:0.5788484345234259,&quot;y&quot;:4.716044130960812},&quot;rotate&quot;:0}},&quot;e881a25d-2307-4376-a991-ccc32a0d01c9&quot;:{&quot;id&quot;:&quot;e881a25d-2307-4376-a991-ccc32a0d01c9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bfdac0f9-5267-4afc-850e-87826ff98d41&quot;:{&quot;id&quot;:&quot;bfdac0f9-5267-4afc-850e-87826ff98d4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9164d5e7-71bc-4a8f-b1d3-fcfcf73ece4f&quot;,&quot;order&quot;:&quot;5&quot;}},&quot;26b4ce3b-d4c4-4712-a1b5-df1a82e23fde&quot;:{&quot;type&quot;:&quot;FIGURE_OBJECT&quot;,&quot;id&quot;:&quot;26b4ce3b-d4c4-4712-a1b5-df1a82e23fde&quot;,&quot;parent&quot;:{&quot;type&quot;:&quot;CHILD&quot;,&quot;parentId&quot;:&quot;f32c8065-7392-4a8d-8520-7c518b00f0c0&quot;,&quot;order&quot;:&quot;2&quot;},&quot;relativeTransform&quot;:{&quot;translate&quot;:{&quot;x&quot;:2.4206479459917296,&quot;y&quot;:6.484830616028788},&quot;rotate&quot;:0}},&quot;77e39f74-3b7f-4028-af9a-c090976f6e50&quot;:{&quot;id&quot;:&quot;77e39f74-3b7f-4028-af9a-c090976f6e50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d01dbcf-4ff5-418d-b3b6-db6429d873eb&quot;:{&quot;id&quot;:&quot;6d01dbcf-4ff5-418d-b3b6-db6429d873eb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26b4ce3b-d4c4-4712-a1b5-df1a82e23fde&quot;,&quot;order&quot;:&quot;5&quot;}},&quot;6b40d99f-b44f-422c-acf0-783b6b50addd&quot;:{&quot;type&quot;:&quot;FIGURE_OBJECT&quot;,&quot;id&quot;:&quot;6b40d99f-b44f-422c-acf0-783b6b50addd&quot;,&quot;parent&quot;:{&quot;type&quot;:&quot;CHILD&quot;,&quot;parentId&quot;:&quot;f32c8065-7392-4a8d-8520-7c518b00f0c0&quot;,&quot;order&quot;:&quot;5&quot;},&quot;relativeTransform&quot;:{&quot;translate&quot;:{&quot;x&quot;:0.583215043330304,&quot;y&quot;:8.270786816295153},&quot;rotate&quot;:0}},&quot;db2fe9bd-f129-4bc1-a063-426c414fc5f7&quot;:{&quot;id&quot;:&quot;db2fe9bd-f129-4bc1-a063-426c414fc5f7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6f515612-3d94-4db9-b5ab-802b841303c1&quot;:{&quot;id&quot;:&quot;6f515612-3d94-4db9-b5ab-802b841303c1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b40d99f-b44f-422c-acf0-783b6b50addd&quot;,&quot;order&quot;:&quot;5&quot;}},&quot;362e7abd-1df5-4657-9b8f-f801cf27b063&quot;:{&quot;type&quot;:&quot;FIGURE_OBJECT&quot;,&quot;id&quot;:&quot;362e7abd-1df5-4657-9b8f-f801cf27b063&quot;,&quot;parent&quot;:{&quot;type&quot;:&quot;CHILD&quot;,&quot;parentId&quot;:&quot;f32c8065-7392-4a8d-8520-7c518b00f0c0&quot;,&quot;order&quot;:&quot;7&quot;},&quot;relativeTransform&quot;:{&quot;translate&quot;:{&quot;x&quot;:-1.290029687683508,&quot;y&quot;:6.489000373461998},&quot;rotate&quot;:0}},&quot;69cafa89-8942-47fc-bf7b-11569d9385e2&quot;:{&quot;id&quot;:&quot;69cafa89-8942-47fc-bf7b-11569d9385e2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2&quot;},&quot;styles&quot;:{&quot;editable&quot;:[{&quot;styleName&quot;:&quot;MONOCHROME_COLOR&quot;,&quot;index&quot;:0,&quot;color&quot;:&quot;#D00000&quot;},{&quot;styleName&quot;:&quot;GLOW&quot;,&quot;index&quot;:0,&quot;value&quot;:100}]}},&quot;ffe684d5-2a9b-4af9-9491-c97c1cede826&quot;:{&quot;id&quot;:&quot;ffe684d5-2a9b-4af9-9491-c97c1cede826&quot;,&quot;name&quot;:&quot;Skin blister&quot;,&quot;displayName&quot;:&quot;&quot;,&quot;type&quot;:&quot;FIGURE_OBJECT&quot;,&quot;relativeTransform&quot;:{&quot;translate&quot;:{&quot;x&quot;:3.9371503480979575,&quot;y&quot;:-2.089880301175069},&quot;rotate&quot;:0,&quot;skewX&quot;:0,&quot;scale&quot;:{&quot;x&quot;:0.019645264806419753,&quot;y&quot;:0.019645264806419736}},&quot;image&quot;:{&quot;url&quot;:&quot;https://icons.biorender.com/biorender/6421f411b281aa002071ced6/20230328154043/image/skin-blister.png&quot;,&quot;fallbackUrl&quot;:&quot;https://res.cloudinary.com/dlcjuc3ej/image/upload/v1680018043/zrgof7hc4gckyyj2ggjp.svg#/keystone/api/icons/6421f411b281aa002071ced6/20230328154043/image/skin-blister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62e7abd-1df5-4657-9b8f-f801cf27b063&quot;,&quot;order&quot;:&quot;5&quot;}},&quot;10565796-de3c-463b-a593-ce12bf2ea767&quot;:{&quot;type&quot;:&quot;FIGURE_OBJECT&quot;,&quot;id&quot;:&quot;10565796-de3c-463b-a593-ce12bf2ea767&quot;,&quot;parent&quot;:{&quot;type&quot;:&quot;CHILD&quot;,&quot;parentId&quot;:&quot;2c993fc6-e2b2-4a4b-b7b2-d47484952208&quot;,&quot;order&quot;:&quot;5&quot;},&quot;relativeTransform&quot;:{&quot;translate&quot;:{&quot;x&quot;:-164.4078922100025,&quot;y&quot;:150.6178538536095},&quot;rotate&quot;:0},&quot;cropPathStyles&quot;:[{&quot;type&quot;:&quot;STROKE&quot;,&quot;strokeStyle&quot;:&quot;black&quot;,&quot;lineWidth&quot;:1},{&quot;type&quot;:&quot;FILL&quot;,&quot;fillStyle&quot;:&quot;transparent&quot;}]},&quot;2f12ceb8-cff6-4b8c-a5c6-75082ac7d6f8&quot;:{&quot;id&quot;:&quot;2f12ceb8-cff6-4b8c-a5c6-75082ac7d6f8&quot;,&quot;name&quot;:&quot;Arm (anterior)&quot;,&quot;displayName&quot;:&quot;Arm (anterior)&quot;,&quot;type&quot;:&quot;FIGURE_OBJECT&quot;,&quot;relativeTransform&quot;:{&quot;translate&quot;:{&quot;x&quot;:273.60440806715,&quot;y&quot;:-130.2708076764866},&quot;rotate&quot;:0,&quot;skewX&quot;:0,&quot;scale&quot;:{&quot;x&quot;:3.237043350498429,&quot;y&quot;:3.2370433504984293}},&quot;image&quot;:{&quot;url&quot;:&quot;https://icons.biorender.com/biorender/5f05df9778a2470028cbea8c/20200708150136/image/arm-anterior.png&quot;,&quot;fallbackUrl&quot;:&quot;https://res.cloudinary.com/dlcjuc3ej/image/upload/v1594220496/rq0q35iesijf8mhg2pir.svg#/keystone/api/icons/5f05df9778a2470028cbea8c/20200708150136/image/arm-anterior.svg&quot;,&quot;isPremium&quot;:false,&quot;size&quot;:{&quot;x&quot;:150,&quot;y&quot;:221.86311787072242}},&quot;source&quot;:{&quot;id&quot;:&quot;5f05df9778a2470028cbea8c&quot;,&quot;type&quot;:&quot;ASSETS&quot;},&quot;isPremium&quot;:false,&quot;parent&quot;:{&quot;type&quot;:&quot;CHILD&quot;,&quot;parentId&quot;:&quot;10565796-de3c-463b-a593-ce12bf2ea767&quot;,&quot;order&quot;:&quot;2&quot;}},&quot;030fcc8e-2c1f-46ff-bbaa-8e5163f8df49&quot;:{&quot;type&quot;:&quot;FIGURE_OBJECT&quot;,&quot;id&quot;:&quot;030fcc8e-2c1f-46ff-bbaa-8e5163f8df49&quot;,&quot;parent&quot;:{&quot;type&quot;:&quot;CROP&quot;,&quot;parentId&quot;:&quot;10565796-de3c-463b-a593-ce12bf2ea767&quot;,&quot;order&quot;:&quot;5&quot;},&quot;relativeTransform&quot;:{&quot;translate&quot;:{&quot;x&quot;:280.9214279288734,&quot;y&quot;:-122.4995239903559},&quot;rotate&quot;:0,&quot;skewX&quot;:0,&quot;scale&quot;:{&quot;x&quot;:31.86453102707295,&quot;y&quot;:31.864531027072964}},&quot;path&quot;:{&quot;type&quot;:&quot;ELLIPSE&quot;,&quot;size&quot;:{&quot;x&quot;:2,&quot;y&quot;:2}},&quot;pathStyles&quot;:[{&quot;type&quot;:&quot;FILL&quot;,&quot;fillStyle&quot;:&quot;#fff&quot;}],&quot;isFrozen&quot;:true},&quot;f05783c8-14a3-4c70-a3c2-510e71c7f00e&quot;:{&quot;type&quot;:&quot;FIGURE_OBJECT&quot;,&quot;id&quot;:&quot;f05783c8-14a3-4c70-a3c2-510e71c7f00e&quot;,&quot;parent&quot;:{&quot;type&quot;:&quot;CHILD&quot;,&quot;parentId&quot;:&quot;10565796-de3c-463b-a593-ce12bf2ea767&quot;,&quot;order&quot;:&quot;4&quot;},&quot;relativeTransform&quot;:{&quot;translate&quot;:{&quot;x&quot;:237.1739194910022,&quot;y&quot;:-164.97234963112803},&quot;rotate&quot;:0}},&quot;ba238380-db24-4505-90d5-e57e80b509d3&quot;:{&quot;type&quot;:&quot;FIGURE_OBJECT&quot;,&quot;id&quot;:&quot;ba238380-db24-4505-90d5-e57e80b509d3&quot;,&quot;parent&quot;:{&quot;type&quot;:&quot;CHILD&quot;,&quot;parentId&quot;:&quot;f05783c8-14a3-4c70-a3c2-510e71c7f00e&quot;,&quot;order&quot;:&quot;1&quot;},&quot;relativeTransform&quot;:{&quot;translate&quot;:{&quot;x&quot;:5.60364222533132,&quot;y&quot;:45.6544795712123},&quot;rotate&quot;:0}},&quot;1cd2fb49-ad7a-43fb-a2cd-927a21080dc4&quot;:{&quot;id&quot;:&quot;1cd2fb49-ad7a-43fb-a2cd-927a21080dc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2&quot;}},&quot;462e9a85-6d31-41cd-8583-7f2ebd64771a&quot;:{&quot;id&quot;:&quot;462e9a85-6d31-41cd-8583-7f2ebd64771a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ba238380-db24-4505-90d5-e57e80b509d3&quot;,&quot;order&quot;:&quot;5&quot;}},&quot;3b3407e1-586a-4906-8479-c090222d6467&quot;:{&quot;type&quot;:&quot;FIGURE_OBJECT&quot;,&quot;id&quot;:&quot;3b3407e1-586a-4906-8479-c090222d6467&quot;,&quot;parent&quot;:{&quot;type&quot;:&quot;CHILD&quot;,&quot;parentId&quot;:&quot;f05783c8-14a3-4c70-a3c2-510e71c7f00e&quot;,&quot;order&quot;:&quot;2&quot;},&quot;relativeTransform&quot;:{&quot;translate&quot;:{&quot;x&quot;:23.43350043606593,&quot;y&quot;:62.77752257206741},&quot;rotate&quot;:0}},&quot;d0d7f377-5cad-45ae-bd7e-75f6349ce330&quot;:{&quot;id&quot;:&quot;d0d7f377-5cad-45ae-bd7e-75f6349ce330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2&quot;}},&quot;f5495401-aa79-4a83-96d2-9307608c1765&quot;:{&quot;id&quot;:&quot;f5495401-aa79-4a83-96d2-9307608c1765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3b3407e1-586a-4906-8479-c090222d6467&quot;,&quot;order&quot;:&quot;5&quot;}},&quot;0d9386bf-70ca-4944-91a1-dcf9df0755e5&quot;:{&quot;type&quot;:&quot;FIGURE_OBJECT&quot;,&quot;id&quot;:&quot;0d9386bf-70ca-4944-91a1-dcf9df0755e5&quot;,&quot;parent&quot;:{&quot;type&quot;:&quot;CHILD&quot;,&quot;parentId&quot;:&quot;f05783c8-14a3-4c70-a3c2-510e71c7f00e&quot;,&quot;order&quot;:&quot;5&quot;},&quot;relativeTransform&quot;:{&quot;translate&quot;:{&quot;x&quot;:5.6459139359076325,&quot;y&quot;:80.06677996574852},&quot;rotate&quot;:0}},&quot;9c2f6184-beae-4eaf-859e-32d6fefa3eb2&quot;:{&quot;id&quot;:&quot;9c2f6184-beae-4eaf-859e-32d6fefa3eb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2&quot;}},&quot;adbf8373-9c9e-4c1a-ab8b-1daba940f2f4&quot;:{&quot;id&quot;:&quot;adbf8373-9c9e-4c1a-ab8b-1daba940f2f4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0d9386bf-70ca-4944-91a1-dcf9df0755e5&quot;,&quot;order&quot;:&quot;5&quot;}},&quot;65951f9a-7a30-4de0-a0b9-0fc17685405c&quot;:{&quot;type&quot;:&quot;FIGURE_OBJECT&quot;,&quot;id&quot;:&quot;65951f9a-7a30-4de0-a0b9-0fc17685405c&quot;,&quot;parent&quot;:{&quot;type&quot;:&quot;CHILD&quot;,&quot;parentId&quot;:&quot;f05783c8-14a3-4c70-a3c2-510e71c7f00e&quot;,&quot;order&quot;:&quot;7&quot;},&quot;relativeTransform&quot;:{&quot;translate&quot;:{&quot;x&quot;:-12.488355152564084,&quot;y&quot;:62.81788862892885},&quot;rotate&quot;:0}},&quot;89906411-c3b0-4de9-9b15-be347814d272&quot;:{&quot;id&quot;:&quot;89906411-c3b0-4de9-9b15-be347814d272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2&quot;}},&quot;05d51735-ddf6-4f09-a1ee-e7355bbe5763&quot;:{&quot;id&quot;:&quot;05d51735-ddf6-4f09-a1ee-e7355bbe5763&quot;,&quot;name&quot;:&quot;Skin blister&quot;,&quot;displayName&quot;:&quot;&quot;,&quot;type&quot;:&quot;FIGURE_OBJECT&quot;,&quot;relativeTransform&quot;:{&quot;translate&quot;:{&quot;x&quot;:38.11426380766477,&quot;y&quot;:-20.23144713381586},&quot;rotate&quot;:0,&quot;skewX&quot;:0,&quot;scale&quot;:{&quot;x&quot;:0.19017937828181844,&quot;y&quot;:0.19017937828181844}},&quot;image&quot;:{&quot;url&quot;:&quot;https://icons.biorender.com/biorender/64230a7db281aa002071cf2e/6421f411b281aa002071ced6.png&quot;,&quot;fallbackUrl&quot;:&quot;sources/icons/64230a7db281aa002071cf2e/6421f411b281aa002071ced6.svg&quot;,&quot;isPremium&quot;:false,&quot;size&quot;:{&quot;x&quot;:100,&quot;y&quot;:95.02487562189054}},&quot;source&quot;:{&quot;id&quot;:&quot;6421f411b281aa002071ced6&quot;,&quot;type&quot;:&quot;ASSETS&quot;},&quot;isPremium&quot;:false,&quot;parent&quot;:{&quot;type&quot;:&quot;CHILD&quot;,&quot;parentId&quot;:&quot;65951f9a-7a30-4de0-a0b9-0fc17685405c&quot;,&quot;order&quot;:&quot;5&quot;}},&quot;d28b91fa-a281-4430-bc3f-58f87fcf3af3&quot;:{&quot;relativeTransform&quot;:{&quot;translate&quot;:{&quot;x&quot;:138.94801277823507,&quot;y&quot;:29.730943348595748},&quot;rotate&quot;:-2.4492935982947064e-16},&quot;type&quot;:&quot;FIGURE_OBJECT&quot;,&quot;id&quot;:&quot;d28b91fa-a281-4430-bc3f-58f87fcf3af3&quot;,&quot;name&quot;:&quot;Zoomed callout (circle to circle, line)&quot;,&quot;displayName&quot;:&quot;Zoomed callout (circle to circle, line)&quot;,&quot;opacity&quot;:1,&quot;source&quot;:{&quot;id&quot;:&quot;5f1b43304be18d00ab234f11&quot;,&quot;type&quot;:&quot;ASSETS&quot;},&quot;pathStyles&quot;:[{&quot;type&quot;:&quot;FILL&quot;,&quot;fillStyle&quot;:&quot;rgb(0,0,0)&quot;}],&quot;isLocked&quot;:false,&quot;parent&quot;:{&quot;type&quot;:&quot;CHILD&quot;,&quot;parentId&quot;:&quot;2c993fc6-e2b2-4a4b-b7b2-d47484952208&quot;,&quot;order&quot;:&quot;7&quot;},&quot;isPremium&quot;:true},&quot;b59c47ea-7612-4a57-8fc7-53c7af7fbc13&quot;:{&quot;type&quot;:&quot;FIGURE_OBJECT&quot;,&quot;id&quot;:&quot;b59c47ea-7612-4a57-8fc7-53c7af7fbc13&quot;,&quot;relativeTransform&quot;:{&quot;translate&quot;:{&quot;x&quot;:21.90639930071629,&quot;y&quot;:-9.703479397230478},&quot;rotate&quot;:-2.4492935982947064e-16},&quot;opacity&quot;:1,&quot;path&quot;:{&quot;type&quot;:&quot;POLY_LINE&quot;,&quot;points&quot;:[{&quot;x&quot;:4.220231931700316,&quot;y&quot;:23.841412160059203},{&quot;x&quot;:-15.983209471780507,&quot;y&quot;:-6.418478296307946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1&quot;}},&quot;2aaebdd8-1dd9-40d2-bdb6-19afcbb0d6d4&quot;:{&quot;type&quot;:&quot;FIGURE_OBJECT&quot;,&quot;id&quot;:&quot;2aaebdd8-1dd9-40d2-bdb6-19afcbb0d6d4&quot;,&quot;relativeTransform&quot;:{&quot;translate&quot;:{&quot;x&quot;:0,&quot;y&quot;:0},&quot;rotate&quot;:0,&quot;skewX&quot;:0,&quot;scale&quot;:{&quot;x&quot;:1,&quot;y&quot;:1}},&quot;opacity&quot;:1,&quot;path&quot;:{&quot;type&quot;:&quot;POLY_LINE&quot;,&quot;points&quot;:[{&quot;x&quot;:23.691251972079723,&quot;y&quot;:20.701773730187014},{&quot;x&quot;:-15.072218225337146,&quot;y&quot;:29.33662940055835}],&quot;closed&quot;:false},&quot;pathStyles&quot;:[{&quot;type&quot;:&quot;FILL&quot;,&quot;fillStyle&quot;:&quot;transparent&quot;},{&quot;type&quot;:&quot;STROKE&quot;,&quot;strokeStyle&quot;:&quot;#232323&quot;,&quot;lineWidth&quot;:0.4517942941769567,&quot;lineJoin&quot;:&quot;round&quot;,&quot;dashArray&quot;:[1.939259689369066,1.939259689369066]}],&quot;isLocked&quot;:false,&quot;parent&quot;:{&quot;type&quot;:&quot;CHILD&quot;,&quot;parentId&quot;:&quot;d28b91fa-a281-4430-bc3f-58f87fcf3af3&quot;,&quot;order&quot;:&quot;2&quot;},&quot;connectorInfo&quot;:{&quot;connectedObjects&quot;:[{&quot;objectId&quot;:&quot;787e9892-c8ed-486d-a06e-4b9e0f13348c&quot;,&quot;coordinates&quot;:{&quot;x&quot;:0.5,&quot;y&quot;:1}}],&quot;type&quot;:&quot;LINE&quot;,&quot;offset&quot;:{&quot;x&quot;:0,&quot;y&quot;:0},&quot;bending&quot;:0.1,&quot;firstElementIsHead&quot;:true,&quot;customized&quot;:true}},&quot;787e9892-c8ed-486d-a06e-4b9e0f13348c&quot;:{&quot;type&quot;:&quot;FIGURE_OBJECT&quot;,&quot;id&quot;:&quot;787e9892-c8ed-486d-a06e-4b9e0f13348c&quot;,&quot;relativeTransform&quot;:{&quot;translate&quot;:{&quot;x&quot;:23.691251972079723,&quot;y&quot;:16.996576503781004},&quot;rotate&quot;:-2.4492935982947064e-16},&quot;opacity&quot;:1,&quot;path&quot;:{&quot;type&quot;:&quot;ELLIPSE&quot;,&quot;size&quot;:{&quot;x&quot;:-7.4103944528120245,&quot;y&quot;:7.410394452812017}},&quot;pathStyles&quot;:[{&quot;type&quot;:&quot;FILL&quot;,&quot;fillStyle&quot;:&quot;rgba(200, 77, 76, 1)&quot;},{&quot;type&quot;:&quot;STROKE&quot;,&quot;strokeStyle&quot;:&quot;rgba(107, 21, 25, 1)&quot;,&quot;lineWidth&quot;:0.37048003254663625,&quot;lineJoin&quot;:&quot;round&quot;}],&quot;isLocked&quot;:false,&quot;parent&quot;:{&quot;type&quot;:&quot;CHILD&quot;,&quot;parentId&quot;:&quot;d28b91fa-a281-4430-bc3f-58f87fcf3af3&quot;,&quot;order&quot;:&quot;7&quot;}},&quot;9484d902-b3c2-4253-b2e4-ff6011a6806a&quot;:{&quot;id&quot;:&quot;9484d902-b3c2-4253-b2e4-ff6011a6806a&quot;,&quot;name&quot;:&quot;Lungs (human)&quot;,&quot;displayName&quot;:&quot;&quot;,&quot;type&quot;:&quot;FIGURE_OBJECT&quot;,&quot;relativeTransform&quot;:{&quot;translate&quot;:{&quot;x&quot;:276.0873500090022,&quot;y&quot;:-171.5002972820862},&quot;scale&quot;:{&quot;x&quot;:1,&quot;y&quot;:1},&quot;rotate&quot;:0,&quot;skewX&quot;:0},&quot;image&quot;:{&quot;url&quot;:&quot;https://icons.biorender.com/biorender/66fd663c1f79908d0672d894/20241002152728/image/66fd663c1f79908d0672d894.png&quot;,&quot;isPremium&quot;:false,&quot;isOrgIcon&quot;:false,&quot;size&quot;:{&quot;x&quot;:124.28571428571428,&quot;y&quot;:150}},&quot;source&quot;:{&quot;id&quot;:&quot;66fd663c1f79908d0672d894&quot;,&quot;version&quot;:&quot;20241002152728&quot;,&quot;type&quot;:&quot;ASSETS&quot;},&quot;isPremium&quot;:false,&quot;parent&quot;:{&quot;type&quot;:&quot;CHILD&quot;,&quot;parentId&quot;:&quot;59a2bfdf-69c9-40d4-b941-a97e5d54f8a0&quot;,&quot;order&quot;:&quot;95&quot;}},&quot;cc6f5fee-cb81-4e7a-bcc0-a0fba8f19fd4&quot;:{&quot;id&quot;:&quot;cc6f5fee-cb81-4e7a-bcc0-a0fba8f19fd4&quot;,&quot;name&quot;:&quot;Drosophila organ (fat bodies, lateral)&quot;,&quot;displayName&quot;:&quot;Drosophila fat bodies (lateral)&quot;,&quot;type&quot;:&quot;FIGURE_OBJECT&quot;,&quot;relativeTransform&quot;:{&quot;translate&quot;:{&quot;x&quot;:324.6605135315017,&quot;y&quot;:-134.75354004205803},&quot;rotate&quot;:1.130824033128814,&quot;skewX&quot;:-7.252564752813326e-17,&quot;scale&quot;:{&quot;x&quot;:0.437435790779571,&quot;y&quot;:0.4374357907795712}},&quot;image&quot;:{&quot;url&quot;:&quot;https://icons.biorender.com/biorender/5d249ea9cc5b67040036e043/20190709140453/image/5d249ea9cc5b67040036e043.png&quot;,&quot;isPremium&quot;:false,&quot;isOrgIcon&quot;:false,&quot;size&quot;:{&quot;x&quot;:125,&quot;y&quot;:66.91919191919192}},&quot;source&quot;:{&quot;id&quot;:&quot;5d249ea9cc5b67040036e043&quot;,&quot;version&quot;:&quot;20190709140453&quot;,&quot;type&quot;:&quot;ASSETS&quot;},&quot;isPremium&quot;:false,&quot;parent&quot;:{&quot;type&quot;:&quot;CHILD&quot;,&quot;parentId&quot;:&quot;59a2bfdf-69c9-40d4-b941-a97e5d54f8a0&quot;,&quot;order&quot;:&quot;97&quot;}},&quot;f4afe583-fa59-4d9b-aa05-2d6d4c58ddf0&quot;:{&quot;id&quot;:&quot;f4afe583-fa59-4d9b-aa05-2d6d4c58ddf0&quot;,&quot;name&quot;:&quot;Female reproductive system (half cross section)&quot;,&quot;displayName&quot;:&quot;&quot;,&quot;type&quot;:&quot;FIGURE_OBJECT&quot;,&quot;relativeTransform&quot;:{&quot;translate&quot;:{&quot;x&quot;:274.82198173280347,&quot;y&quot;:14.058522541112723},&quot;scale&quot;:{&quot;x&quot;:1,&quot;y&quot;:1},&quot;rotate&quot;:0,&quot;skewX&quot;:0},&quot;image&quot;:{&quot;url&quot;:&quot;https://icons.biorender.com/biorender/651c69a732b65c72b01be17a/651c696132b65c06f11be174.png&quot;,&quot;isPremium&quot;:false,&quot;isOrgIcon&quot;:false,&quot;size&quot;:{&quot;x&quot;:300,&quot;y&quot;:214.51187335092348},&quot;fallbackUrl&quot;:&quot;sources/icons/651c69a732b65c72b01be17a/651c696132b65c06f11be174.svg&quot;},&quot;source&quot;:{&quot;id&quot;:&quot;651c696132b65c06f11be174&quot;,&quot;version&quot;:&quot;20231003192109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4868283"/>
  <p:tag name="TITLE" val="Untitled"/>
  <p:tag name="CREATORNAME" val="Sushma Jagan"/>
  <p:tag name="DATEINSERTED" val="173339492148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a12c77c5-3c2a-4589-aa42-2fa620766224&quot;:{&quot;id&quot;:&quot;a12c77c5-3c2a-4589-aa42-2fa620766224&quot;,&quot;name&quot;:&quot;GI tract (open mouth, esophagus, stomach)&quot;,&quot;displayName&quot;:&quot;&quot;,&quot;type&quot;:&quot;FIGURE_OBJECT&quot;,&quot;relativeTransform&quot;:{&quot;translate&quot;:{&quot;x&quot;:-301.30476427572466,&quot;y&quot;:-0.0003115393066484007},&quot;rotate&quot;:0,&quot;skewX&quot;:0,&quot;scale&quot;:{&quot;x&quot;:4.197277722747263,&quot;y&quot;:4.197277722747263}},&quot;image&quot;:{&quot;url&quot;:&quot;https://icons.biorender.com/biorender/64385a9df60a8000202ce07f/64385a2cf60a8000202ce077.png&quot;,&quot;isPremium&quot;:true,&quot;isOrgIcon&quot;:false,&quot;size&quot;:{&quot;x&quot;:50,&quot;y&quot;:121.34831460674158},&quot;fallbackUrl&quot;:&quot;sources/icons/64385a9df60a8000202ce07f/64385a2cf60a8000202ce077.svg&quot;},&quot;source&quot;:{&quot;id&quot;:&quot;64385a2cf60a8000202ce077&quot;,&quot;version&quot;:&quot;20230413194011&quot;,&quot;type&quot;:&quot;ASSETS&quot;},&quot;isPremium&quot;:true,&quot;parent&quot;:{&quot;type&quot;:&quot;CHILD&quot;,&quot;parentId&quot;:&quot;59a2bfdf-69c9-40d4-b941-a97e5d54f8a0&quot;,&quot;order&quot;:&quot;5&quot;}},&quot;b43eff23-bbc1-42ec-9dc6-73aa8f3fad10&quot;:{&quot;id&quot;:&quot;b43eff23-bbc1-42ec-9dc6-73aa8f3fad10&quot;,&quot;name&quot;:&quot;Female reproductive system&quot;,&quot;displayName&quot;:&quot;&quot;,&quot;type&quot;:&quot;FIGURE_OBJECT&quot;,&quot;relativeTransform&quot;:{&quot;translate&quot;:{&quot;x&quot;:40.48531471392858,&quot;y&quot;:-123.27846157372862},&quot;rotate&quot;:0,&quot;skewX&quot;:0,&quot;scale&quot;:{&quot;x&quot;:2.034624701293498,&quot;y&quot;:2.034624701293498}},&quot;image&quot;:{&quot;url&quot;:&quot;https://icons.biorender.com/biorender/5a591c8d9fb26e0014afb9b8/5a32f367c9cef70014a0cbcc.png&quot;,&quot;isPremium&quot;:false,&quot;isOrgIcon&quot;:false,&quot;size&quot;:{&quot;x&quot;:150,&quot;y&quot;:129.15254237288136},&quot;fallbackUrl&quot;:&quot;sources/icons/5a591c8d9fb26e0014afb9b8/5a32f367c9cef70014a0cbcc.svg&quot;},&quot;source&quot;:{&quot;id&quot;:&quot;5a32f367c9cef70014a0cbcc&quot;,&quot;version&quot;:&quot;20171228191629&quot;,&quot;type&quot;:&quot;ASSETS&quot;},&quot;isPremium&quot;:false,&quot;parent&quot;:{&quot;type&quot;:&quot;CHILD&quot;,&quot;parentId&quot;:&quot;59a2bfdf-69c9-40d4-b941-a97e5d54f8a0&quot;,&quot;order&quot;:&quot;7&quot;}},&quot;640320a1-3c26-4adc-b670-453dfa705569&quot;:{&quot;id&quot;:&quot;640320a1-3c26-4adc-b670-453dfa705569&quot;,&quot;name&quot;:&quot;Lymph node&quot;,&quot;displayName&quot;:&quot;&quot;,&quot;type&quot;:&quot;FIGURE_OBJECT&quot;,&quot;relativeTransform&quot;:{&quot;translate&quot;:{&quot;x&quot;:37.111537883083884,&quot;y&quot;:161.37891728877895},&quot;scale&quot;:{&quot;x&quot;:1,&quot;y&quot;:1},&quot;rotate&quot;:0,&quot;skewX&quot;:0},&quot;image&quot;:{&quot;url&quot;:&quot;https://icons.biorender.com/biorender/5c62e3bc8533f233000fb17d/20190212151959/image/5c62e3bc8533f233000fb17d.png&quot;,&quot;isPremium&quot;:false,&quot;isOrgIcon&quot;:false,&quot;size&quot;:{&quot;x&quot;:100,&quot;y&quot;:120.12448132780084}},&quot;source&quot;:{&quot;id&quot;:&quot;5c62e3bc8533f233000fb17d&quot;,&quot;version&quot;:&quot;20190212151959&quot;,&quot;type&quot;:&quot;ASSETS&quot;},&quot;isPremium&quot;:false,&quot;parent&quot;:{&quot;type&quot;:&quot;CHILD&quot;,&quot;parentId&quot;:&quot;59a2bfdf-69c9-40d4-b941-a97e5d54f8a0&quot;,&quot;order&quot;:&quot;8&quot;}}}}"/>
  <p:tag name="TRANSPARENTBACKGROUND" val="false"/>
  <p:tag name="VERSION" val="1733399068983"/>
  <p:tag name="TITLE" val="Untitled"/>
  <p:tag name="CREATORNAME" val="Sushma Jagan"/>
  <p:tag name="DATEINSERTED" val="1733399166929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a12c77c5-3c2a-4589-aa42-2fa620766224&quot;:{&quot;id&quot;:&quot;a12c77c5-3c2a-4589-aa42-2fa620766224&quot;,&quot;name&quot;:&quot;GI tract (open mouth, esophagus, stomach)&quot;,&quot;displayName&quot;:&quot;&quot;,&quot;type&quot;:&quot;FIGURE_OBJECT&quot;,&quot;relativeTransform&quot;:{&quot;translate&quot;:{&quot;x&quot;:-301.30476427572466,&quot;y&quot;:-0.0003115393066484007},&quot;rotate&quot;:0,&quot;skewX&quot;:0,&quot;scale&quot;:{&quot;x&quot;:4.197277722747263,&quot;y&quot;:4.197277722747263}},&quot;image&quot;:{&quot;url&quot;:&quot;https://icons.biorender.com/biorender/64385a9df60a8000202ce07f/64385a2cf60a8000202ce077.png&quot;,&quot;isPremium&quot;:true,&quot;isOrgIcon&quot;:false,&quot;size&quot;:{&quot;x&quot;:50,&quot;y&quot;:121.34831460674158},&quot;fallbackUrl&quot;:&quot;sources/icons/64385a9df60a8000202ce07f/64385a2cf60a8000202ce077.svg&quot;},&quot;source&quot;:{&quot;id&quot;:&quot;64385a2cf60a8000202ce077&quot;,&quot;version&quot;:&quot;20230413194011&quot;,&quot;type&quot;:&quot;ASSETS&quot;},&quot;isPremium&quot;:true,&quot;parent&quot;:{&quot;type&quot;:&quot;CHILD&quot;,&quot;parentId&quot;:&quot;59a2bfdf-69c9-40d4-b941-a97e5d54f8a0&quot;,&quot;order&quot;:&quot;5&quot;}},&quot;b43eff23-bbc1-42ec-9dc6-73aa8f3fad10&quot;:{&quot;id&quot;:&quot;b43eff23-bbc1-42ec-9dc6-73aa8f3fad10&quot;,&quot;name&quot;:&quot;Female reproductive system&quot;,&quot;displayName&quot;:&quot;&quot;,&quot;type&quot;:&quot;FIGURE_OBJECT&quot;,&quot;relativeTransform&quot;:{&quot;translate&quot;:{&quot;x&quot;:40.48531471392858,&quot;y&quot;:-123.27846157372862},&quot;rotate&quot;:0,&quot;skewX&quot;:0,&quot;scale&quot;:{&quot;x&quot;:2.034624701293498,&quot;y&quot;:2.034624701293498}},&quot;image&quot;:{&quot;url&quot;:&quot;https://icons.biorender.com/biorender/5a591c8d9fb26e0014afb9b8/5a32f367c9cef70014a0cbcc.png&quot;,&quot;isPremium&quot;:false,&quot;isOrgIcon&quot;:false,&quot;size&quot;:{&quot;x&quot;:150,&quot;y&quot;:129.15254237288136},&quot;fallbackUrl&quot;:&quot;sources/icons/5a591c8d9fb26e0014afb9b8/5a32f367c9cef70014a0cbcc.svg&quot;},&quot;source&quot;:{&quot;id&quot;:&quot;5a32f367c9cef70014a0cbcc&quot;,&quot;version&quot;:&quot;20171228191629&quot;,&quot;type&quot;:&quot;ASSETS&quot;},&quot;isPremium&quot;:false,&quot;parent&quot;:{&quot;type&quot;:&quot;CHILD&quot;,&quot;parentId&quot;:&quot;59a2bfdf-69c9-40d4-b941-a97e5d54f8a0&quot;,&quot;order&quot;:&quot;7&quot;}},&quot;640320a1-3c26-4adc-b670-453dfa705569&quot;:{&quot;id&quot;:&quot;640320a1-3c26-4adc-b670-453dfa705569&quot;,&quot;name&quot;:&quot;Lymph node&quot;,&quot;displayName&quot;:&quot;&quot;,&quot;type&quot;:&quot;FIGURE_OBJECT&quot;,&quot;relativeTransform&quot;:{&quot;translate&quot;:{&quot;x&quot;:37.111537883083884,&quot;y&quot;:161.37891728877895},&quot;scale&quot;:{&quot;x&quot;:1,&quot;y&quot;:1},&quot;rotate&quot;:0,&quot;skewX&quot;:0},&quot;image&quot;:{&quot;url&quot;:&quot;https://icons.biorender.com/biorender/5c62e3bc8533f233000fb17d/20190212151959/image/5c62e3bc8533f233000fb17d.png&quot;,&quot;isPremium&quot;:false,&quot;isOrgIcon&quot;:false,&quot;size&quot;:{&quot;x&quot;:100,&quot;y&quot;:120.12448132780084}},&quot;source&quot;:{&quot;id&quot;:&quot;5c62e3bc8533f233000fb17d&quot;,&quot;version&quot;:&quot;20190212151959&quot;,&quot;type&quot;:&quot;ASSETS&quot;},&quot;isPremium&quot;:false,&quot;parent&quot;:{&quot;type&quot;:&quot;CHILD&quot;,&quot;parentId&quot;:&quot;59a2bfdf-69c9-40d4-b941-a97e5d54f8a0&quot;,&quot;order&quot;:&quot;8&quot;}}}}"/>
  <p:tag name="TRANSPARENTBACKGROUND" val="false"/>
  <p:tag name="VERSION" val="1733399068983"/>
  <p:tag name="TITLE" val="Untitled"/>
  <p:tag name="CREATORNAME" val="Sushma Jagan"/>
  <p:tag name="DATEINSERTED" val="1733399166929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a12c77c5-3c2a-4589-aa42-2fa620766224&quot;:{&quot;id&quot;:&quot;a12c77c5-3c2a-4589-aa42-2fa620766224&quot;,&quot;name&quot;:&quot;GI tract (open mouth, esophagus, stomach)&quot;,&quot;displayName&quot;:&quot;&quot;,&quot;type&quot;:&quot;FIGURE_OBJECT&quot;,&quot;relativeTransform&quot;:{&quot;translate&quot;:{&quot;x&quot;:-301.30476427572466,&quot;y&quot;:-0.0003115393066484007},&quot;rotate&quot;:0,&quot;skewX&quot;:0,&quot;scale&quot;:{&quot;x&quot;:4.197277722747263,&quot;y&quot;:4.197277722747263}},&quot;image&quot;:{&quot;url&quot;:&quot;https://icons.biorender.com/biorender/64385a9df60a8000202ce07f/64385a2cf60a8000202ce077.png&quot;,&quot;isPremium&quot;:true,&quot;isOrgIcon&quot;:false,&quot;size&quot;:{&quot;x&quot;:50,&quot;y&quot;:121.34831460674158},&quot;fallbackUrl&quot;:&quot;sources/icons/64385a9df60a8000202ce07f/64385a2cf60a8000202ce077.svg&quot;},&quot;source&quot;:{&quot;id&quot;:&quot;64385a2cf60a8000202ce077&quot;,&quot;version&quot;:&quot;20230413194011&quot;,&quot;type&quot;:&quot;ASSETS&quot;},&quot;isPremium&quot;:true,&quot;parent&quot;:{&quot;type&quot;:&quot;CHILD&quot;,&quot;parentId&quot;:&quot;59a2bfdf-69c9-40d4-b941-a97e5d54f8a0&quot;,&quot;order&quot;:&quot;5&quot;}},&quot;b43eff23-bbc1-42ec-9dc6-73aa8f3fad10&quot;:{&quot;id&quot;:&quot;b43eff23-bbc1-42ec-9dc6-73aa8f3fad10&quot;,&quot;name&quot;:&quot;Female reproductive system&quot;,&quot;displayName&quot;:&quot;&quot;,&quot;type&quot;:&quot;FIGURE_OBJECT&quot;,&quot;relativeTransform&quot;:{&quot;translate&quot;:{&quot;x&quot;:40.48531471392858,&quot;y&quot;:-123.27846157372862},&quot;rotate&quot;:0,&quot;skewX&quot;:0,&quot;scale&quot;:{&quot;x&quot;:2.034624701293498,&quot;y&quot;:2.034624701293498}},&quot;image&quot;:{&quot;url&quot;:&quot;https://icons.biorender.com/biorender/5a591c8d9fb26e0014afb9b8/5a32f367c9cef70014a0cbcc.png&quot;,&quot;isPremium&quot;:false,&quot;isOrgIcon&quot;:false,&quot;size&quot;:{&quot;x&quot;:150,&quot;y&quot;:129.15254237288136},&quot;fallbackUrl&quot;:&quot;sources/icons/5a591c8d9fb26e0014afb9b8/5a32f367c9cef70014a0cbcc.svg&quot;},&quot;source&quot;:{&quot;id&quot;:&quot;5a32f367c9cef70014a0cbcc&quot;,&quot;version&quot;:&quot;20171228191629&quot;,&quot;type&quot;:&quot;ASSETS&quot;},&quot;isPremium&quot;:false,&quot;parent&quot;:{&quot;type&quot;:&quot;CHILD&quot;,&quot;parentId&quot;:&quot;59a2bfdf-69c9-40d4-b941-a97e5d54f8a0&quot;,&quot;order&quot;:&quot;7&quot;}},&quot;640320a1-3c26-4adc-b670-453dfa705569&quot;:{&quot;id&quot;:&quot;640320a1-3c26-4adc-b670-453dfa705569&quot;,&quot;name&quot;:&quot;Lymph node&quot;,&quot;displayName&quot;:&quot;&quot;,&quot;type&quot;:&quot;FIGURE_OBJECT&quot;,&quot;relativeTransform&quot;:{&quot;translate&quot;:{&quot;x&quot;:37.111537883083884,&quot;y&quot;:161.37891728877895},&quot;scale&quot;:{&quot;x&quot;:1,&quot;y&quot;:1},&quot;rotate&quot;:0,&quot;skewX&quot;:0},&quot;image&quot;:{&quot;url&quot;:&quot;https://icons.biorender.com/biorender/5c62e3bc8533f233000fb17d/20190212151959/image/5c62e3bc8533f233000fb17d.png&quot;,&quot;isPremium&quot;:false,&quot;isOrgIcon&quot;:false,&quot;size&quot;:{&quot;x&quot;:100,&quot;y&quot;:120.12448132780084}},&quot;source&quot;:{&quot;id&quot;:&quot;5c62e3bc8533f233000fb17d&quot;,&quot;version&quot;:&quot;20190212151959&quot;,&quot;type&quot;:&quot;ASSETS&quot;},&quot;isPremium&quot;:false,&quot;parent&quot;:{&quot;type&quot;:&quot;CHILD&quot;,&quot;parentId&quot;:&quot;59a2bfdf-69c9-40d4-b941-a97e5d54f8a0&quot;,&quot;order&quot;:&quot;8&quot;}}}}"/>
  <p:tag name="TRANSPARENTBACKGROUND" val="false"/>
  <p:tag name="VERSION" val="1733399068983"/>
  <p:tag name="TITLE" val="Untitled"/>
  <p:tag name="CREATORNAME" val="Sushma Jagan"/>
  <p:tag name="DATEINSERTED" val="173339916692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7d2325c9-8e31-4623-a779-6a2efa7a007f&quot;:{&quot;id&quot;:&quot;7d2325c9-8e31-4623-a779-6a2efa7a007f&quot;,&quot;name&quot;:&quot;Breast (sagittal cut)&quot;,&quot;displayName&quot;:&quot;&quot;,&quot;type&quot;:&quot;FIGURE_OBJECT&quot;,&quot;relativeTransform&quot;:{&quot;translate&quot;:{&quot;x&quot;:-309.2195629161586,&quot;y&quot;:-168.47823673938302},&quot;rotate&quot;:0,&quot;skewX&quot;:0,&quot;scale&quot;:{&quot;x&quot;:1.738770480689503,&quot;y&quot;:1.6488031153596345}},&quot;image&quot;:{&quot;url&quot;:&quot;https://icons.biorender.com/biorender/5e53f03d6227cb002882ff53/20200224154945/image/5e53f03d6227cb002882ff53.png&quot;,&quot;isPremium&quot;:false,&quot;isOrgIcon&quot;:false,&quot;size&quot;:{&quot;x&quot;:150,&quot;y&quot;:195}},&quot;source&quot;:{&quot;id&quot;:&quot;5e53f03d6227cb002882ff53&quot;,&quot;version&quot;:&quot;20200224154945&quot;,&quot;type&quot;:&quot;ASSETS&quot;},&quot;isPremium&quot;:false,&quot;parent&quot;:{&quot;type&quot;:&quot;CHILD&quot;,&quot;parentId&quot;:&quot;59a2bfdf-69c9-40d4-b941-a97e5d54f8a0&quot;,&quot;order&quot;:&quot;5&quot;}},&quot;87bbcba6-6dba-4985-8a90-5b533af2c35f&quot;:{&quot;id&quot;:&quot;87bbcba6-6dba-4985-8a90-5b533af2c35f&quot;,&quot;name&quot;:&quot;Liver&quot;,&quot;displayName&quot;:&quot;&quot;,&quot;type&quot;:&quot;FIGURE_OBJECT&quot;,&quot;relativeTransform&quot;:{&quot;translate&quot;:{&quot;x&quot;:245.4422175654071,&quot;y&quot;:-168.47805398747528},&quot;rotate&quot;:0,&quot;skewX&quot;:0,&quot;scale&quot;:{&quot;x&quot;:3.09174124391946,&quot;y&quot;:3.09174124391946}},&quot;image&quot;:{&quot;url&quot;:&quot;https://icons.biorender.com/biorender/5db9d9c7c9e7d80004b85ab3/20191030184544/image/5db9d9c7c9e7d80004b85ab3.png&quot;,&quot;isPremium&quot;:false,&quot;isOrgIcon&quot;:false,&quot;size&quot;:{&quot;x&quot;:125,&quot;y&quot;:84.63541666666666}},&quot;source&quot;:{&quot;id&quot;:&quot;5db9d9c7c9e7d80004b85ab3&quot;,&quot;version&quot;:&quot;20191030184544&quot;,&quot;type&quot;:&quot;ASSETS&quot;},&quot;isPremium&quot;:false,&quot;parent&quot;:{&quot;type&quot;:&quot;CHILD&quot;,&quot;parentId&quot;:&quot;59a2bfdf-69c9-40d4-b941-a97e5d54f8a0&quot;,&quot;order&quot;:&quot;7&quot;}},&quot;f98a4de6-2f0b-48fc-a410-c4ce740cdf46&quot;:{&quot;id&quot;:&quot;f98a4de6-2f0b-48fc-a410-c4ce740cdf46&quot;,&quot;name&quot;:&quot;Large intestine&quot;,&quot;displayName&quot;:&quot;&quot;,&quot;type&quot;:&quot;FIGURE_OBJECT&quot;,&quot;relativeTransform&quot;:{&quot;translate&quot;:{&quot;x&quot;:273.27546368672995,&quot;y&quot;:130.95096536290572},&quot;rotate&quot;:-1.5707963267948966,&quot;skewX&quot;:0,&quot;scale&quot;:{&quot;x&quot;:1.8489424035481385,&quot;y&quot;:2.0764787852409152}},&quot;image&quot;:{&quot;url&quot;:&quot;https://icons.biorender.com/biorender/5c7898579677513300a48d72/20211210202524/image/5c7898579677513300a48d72.png&quot;,&quot;isPremium&quot;:false,&quot;isOrgIcon&quot;:false,&quot;size&quot;:{&quot;x&quot;:150,&quot;y&quot;:177.07581227436825},&quot;fallbackUrl&quot;:&quot;sources/icons/5c7898579677513300a48d72/20211210202524/image/5c7898579677513300a48d72.svg&quot;},&quot;source&quot;:{&quot;id&quot;:&quot;5c7898579677513300a48d72&quot;,&quot;version&quot;:&quot;20211210202524&quot;,&quot;type&quot;:&quot;ASSETS&quot;},&quot;isPremium&quot;:false,&quot;parent&quot;:{&quot;type&quot;:&quot;CHILD&quot;,&quot;parentId&quot;:&quot;59a2bfdf-69c9-40d4-b941-a97e5d54f8a0&quot;,&quot;order&quot;:&quot;8&quot;}},&quot;fab6ea1e-c6f6-414b-b6fa-a90046de0ab0&quot;:{&quot;relativeTransform&quot;:{&quot;translate&quot;:{&quot;x&quot;:-109.80510194569075,&quot;y&quot;:142.28864495468827},&quot;rotate&quot;:-1.570796326794897,&quot;skewX&quot;:0,&quot;scale&quot;:{&quot;x&quot;:1,&quot;y&quot;:1}},&quot;type&quot;:&quot;FIGURE_OBJECT&quot;,&quot;id&quot;:&quot;fab6ea1e-c6f6-414b-b6fa-a90046de0ab0&quot;,&quot;name&quot;:&quot;Liver with gallbladder and biliary tree (human, anterior)&quot;,&quot;displayName&quot;:&quot;Liver with gallbladder and biliary tree (human, anterior)&quot;,&quot;opacity&quot;:1,&quot;source&quot;:{&quot;id&quot;:&quot;5db9dad50823790081f53cdb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9&quot;},&quot;isPremium&quot;:true},&quot;45e65e05-1049-480f-9008-4b112468f280&quot;:{&quot;type&quot;:&quot;FIGURE_OBJECT&quot;,&quot;id&quot;:&quot;45e65e05-1049-480f-9008-4b112468f280&quot;,&quot;name&quot;:&quot;Gallbladder with biliary tree &quot;,&quot;relativeTransform&quot;:{&quot;translate&quot;:{&quot;x&quot;:-10.472860527243503,&quot;y&quot;:-5.81706303301965e-14},&quot;rotate&quot;:0,&quot;skewX&quot;:2.7687713572558748e-17,&quot;scale&quot;:{&quot;x&quot;:0.5527801646355422,&quot;y&quot;:0.551428623890712}},&quot;opacity&quot;:1,&quot;image&quot;:{&quot;url&quot;:&quot;https://icons.biorender.com/biorender/5db9d835c9e7d80004b85aab/20191030183706/image/gallbladder-with-biliary-tree.png&quot;,&quot;fallbackUrl&quot;:&quot;https://res.cloudinary.com/dlcjuc3ej/image/upload/v1572460626/ekqnbuwbjha39ax2o4zg.svg#/keystone/api/icons/5db9d835c9e7d80004b85aab/20191030183706/image/gallbladder-with-biliary-tree.svg&quot;,&quot;size&quot;:{&quot;x&quot;:408,&quot;y&quot;:350},&quot;isPremium&quot;:false},&quot;source&quot;:{&quot;id&quot;:&quot;5db9d835c9e7d80004b85aab&quot;,&quot;type&quot;:&quot;ASSETS&quot;},&quot;pathStyles&quot;:[{&quot;type&quot;:&quot;FILL&quot;,&quot;fillStyle&quot;:&quot;rgb(0,0,0)&quot;}],&quot;isLocked&quot;:false,&quot;parent&quot;:{&quot;type&quot;:&quot;CHILD&quot;,&quot;parentId&quot;:&quot;fab6ea1e-c6f6-414b-b6fa-a90046de0ab0&quot;,&quot;order&quot;:&quot;2&quot;}},&quot;75bb4219-6c1f-46ea-8a16-2f8ddf61f41e&quot;:{&quot;type&quot;:&quot;FIGURE_OBJECT&quot;,&quot;id&quot;:&quot;75bb4219-6c1f-46ea-8a16-2f8ddf61f41e&quot;,&quot;name&quot;:&quot;Liver&quot;,&quot;relativeTransform&quot;:{&quot;translate&quot;:{&quot;x&quot;:-7.77472491220063e-14,&quot;y&quot;:-6.716080557139399},&quot;rotate&quot;:0,&quot;skewX&quot;:2.7755575615628756e-17,&quot;scale&quot;:{&quot;x&quot;:1.3263896699713866,&quot;y&quot;:1.326389669971387}},&quot;opacity&quot;:0.58,&quot;image&quot;:{&quot;url&quot;:&quot;https://icons.biorender.com/biorender/5db9d9c7c9e7d80004b85ab3/20191030184544/image/liver.png&quot;,&quot;fallbackUrl&quot;:&quot;https://res.cloudinary.com/dlcjuc3ej/image/upload/v1572461144/bnk55uvp4hjnpf9hmlkm.svg#/keystone/api/icons/5db9d9c7c9e7d80004b85ab3/20191030184544/image/liver.svg&quot;,&quot;size&quot;:{&quot;x&quot;:192,&quot;y&quot;:130},&quot;isPremium&quot;:false},&quot;source&quot;:{&quot;id&quot;:&quot;5db9d9c7c9e7d80004b85ab3&quot;,&quot;type&quot;:&quot;ASSETS&quot;},&quot;pathStyles&quot;:[{&quot;type&quot;:&quot;FILL&quot;,&quot;fillStyle&quot;:&quot;rgb(0,0,0)&quot;}],&quot;isLocked&quot;:false,&quot;parent&quot;:{&quot;type&quot;:&quot;CHILD&quot;,&quot;parentId&quot;:&quot;fab6ea1e-c6f6-414b-b6fa-a90046de0ab0&quot;,&quot;order&quot;:&quot;5&quot;}}}}"/>
  <p:tag name="TRANSPARENTBACKGROUND" val="false"/>
  <p:tag name="VERSION" val="1733391012086"/>
  <p:tag name="TITLE" val="Untitled"/>
  <p:tag name="CREATORNAME" val="Sushma Jagan"/>
  <p:tag name="DATEINSERTED" val="173339102742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7d2325c9-8e31-4623-a779-6a2efa7a007f&quot;:{&quot;id&quot;:&quot;7d2325c9-8e31-4623-a779-6a2efa7a007f&quot;,&quot;name&quot;:&quot;Breast (sagittal cut)&quot;,&quot;displayName&quot;:&quot;&quot;,&quot;type&quot;:&quot;FIGURE_OBJECT&quot;,&quot;relativeTransform&quot;:{&quot;translate&quot;:{&quot;x&quot;:-309.2195629161586,&quot;y&quot;:-168.47823673938302},&quot;rotate&quot;:0,&quot;skewX&quot;:0,&quot;scale&quot;:{&quot;x&quot;:1.738770480689503,&quot;y&quot;:1.6488031153596345}},&quot;image&quot;:{&quot;url&quot;:&quot;https://icons.biorender.com/biorender/5e53f03d6227cb002882ff53/20200224154945/image/5e53f03d6227cb002882ff53.png&quot;,&quot;isPremium&quot;:false,&quot;isOrgIcon&quot;:false,&quot;size&quot;:{&quot;x&quot;:150,&quot;y&quot;:195}},&quot;source&quot;:{&quot;id&quot;:&quot;5e53f03d6227cb002882ff53&quot;,&quot;version&quot;:&quot;20200224154945&quot;,&quot;type&quot;:&quot;ASSETS&quot;},&quot;isPremium&quot;:false,&quot;parent&quot;:{&quot;type&quot;:&quot;CHILD&quot;,&quot;parentId&quot;:&quot;59a2bfdf-69c9-40d4-b941-a97e5d54f8a0&quot;,&quot;order&quot;:&quot;5&quot;}},&quot;87bbcba6-6dba-4985-8a90-5b533af2c35f&quot;:{&quot;id&quot;:&quot;87bbcba6-6dba-4985-8a90-5b533af2c35f&quot;,&quot;name&quot;:&quot;Liver&quot;,&quot;displayName&quot;:&quot;&quot;,&quot;type&quot;:&quot;FIGURE_OBJECT&quot;,&quot;relativeTransform&quot;:{&quot;translate&quot;:{&quot;x&quot;:245.4422175654071,&quot;y&quot;:-168.47805398747528},&quot;rotate&quot;:0,&quot;skewX&quot;:0,&quot;scale&quot;:{&quot;x&quot;:3.09174124391946,&quot;y&quot;:3.09174124391946}},&quot;image&quot;:{&quot;url&quot;:&quot;https://icons.biorender.com/biorender/5db9d9c7c9e7d80004b85ab3/20191030184544/image/5db9d9c7c9e7d80004b85ab3.png&quot;,&quot;isPremium&quot;:false,&quot;isOrgIcon&quot;:false,&quot;size&quot;:{&quot;x&quot;:125,&quot;y&quot;:84.63541666666666}},&quot;source&quot;:{&quot;id&quot;:&quot;5db9d9c7c9e7d80004b85ab3&quot;,&quot;version&quot;:&quot;20191030184544&quot;,&quot;type&quot;:&quot;ASSETS&quot;},&quot;isPremium&quot;:false,&quot;parent&quot;:{&quot;type&quot;:&quot;CHILD&quot;,&quot;parentId&quot;:&quot;59a2bfdf-69c9-40d4-b941-a97e5d54f8a0&quot;,&quot;order&quot;:&quot;7&quot;}},&quot;f98a4de6-2f0b-48fc-a410-c4ce740cdf46&quot;:{&quot;id&quot;:&quot;f98a4de6-2f0b-48fc-a410-c4ce740cdf46&quot;,&quot;name&quot;:&quot;Large intestine&quot;,&quot;displayName&quot;:&quot;&quot;,&quot;type&quot;:&quot;FIGURE_OBJECT&quot;,&quot;relativeTransform&quot;:{&quot;translate&quot;:{&quot;x&quot;:273.27546368672995,&quot;y&quot;:130.95096536290572},&quot;rotate&quot;:-1.5707963267948966,&quot;skewX&quot;:0,&quot;scale&quot;:{&quot;x&quot;:1.8489424035481385,&quot;y&quot;:2.0764787852409152}},&quot;image&quot;:{&quot;url&quot;:&quot;https://icons.biorender.com/biorender/5c7898579677513300a48d72/20211210202524/image/5c7898579677513300a48d72.png&quot;,&quot;isPremium&quot;:false,&quot;isOrgIcon&quot;:false,&quot;size&quot;:{&quot;x&quot;:150,&quot;y&quot;:177.07581227436825},&quot;fallbackUrl&quot;:&quot;sources/icons/5c7898579677513300a48d72/20211210202524/image/5c7898579677513300a48d72.svg&quot;},&quot;source&quot;:{&quot;id&quot;:&quot;5c7898579677513300a48d72&quot;,&quot;version&quot;:&quot;20211210202524&quot;,&quot;type&quot;:&quot;ASSETS&quot;},&quot;isPremium&quot;:false,&quot;parent&quot;:{&quot;type&quot;:&quot;CHILD&quot;,&quot;parentId&quot;:&quot;59a2bfdf-69c9-40d4-b941-a97e5d54f8a0&quot;,&quot;order&quot;:&quot;8&quot;}},&quot;fab6ea1e-c6f6-414b-b6fa-a90046de0ab0&quot;:{&quot;relativeTransform&quot;:{&quot;translate&quot;:{&quot;x&quot;:-109.80510194569075,&quot;y&quot;:142.28864495468827},&quot;rotate&quot;:-1.570796326794897,&quot;skewX&quot;:0,&quot;scale&quot;:{&quot;x&quot;:1,&quot;y&quot;:1}},&quot;type&quot;:&quot;FIGURE_OBJECT&quot;,&quot;id&quot;:&quot;fab6ea1e-c6f6-414b-b6fa-a90046de0ab0&quot;,&quot;name&quot;:&quot;Liver with gallbladder and biliary tree (human, anterior)&quot;,&quot;displayName&quot;:&quot;Liver with gallbladder and biliary tree (human, anterior)&quot;,&quot;opacity&quot;:1,&quot;source&quot;:{&quot;id&quot;:&quot;5db9dad50823790081f53cdb&quot;,&quot;type&quot;:&quot;ASSETS&quot;},&quot;pathStyles&quot;:[{&quot;type&quot;:&quot;FILL&quot;,&quot;fillStyle&quot;:&quot;rgb(0,0,0)&quot;}],&quot;isLocked&quot;:false,&quot;parent&quot;:{&quot;type&quot;:&quot;CHILD&quot;,&quot;parentId&quot;:&quot;59a2bfdf-69c9-40d4-b941-a97e5d54f8a0&quot;,&quot;order&quot;:&quot;9&quot;},&quot;isPremium&quot;:true},&quot;45e65e05-1049-480f-9008-4b112468f280&quot;:{&quot;type&quot;:&quot;FIGURE_OBJECT&quot;,&quot;id&quot;:&quot;45e65e05-1049-480f-9008-4b112468f280&quot;,&quot;name&quot;:&quot;Gallbladder with biliary tree &quot;,&quot;relativeTransform&quot;:{&quot;translate&quot;:{&quot;x&quot;:-10.472860527243503,&quot;y&quot;:-5.81706303301965e-14},&quot;rotate&quot;:0,&quot;skewX&quot;:2.7687713572558748e-17,&quot;scale&quot;:{&quot;x&quot;:0.5527801646355422,&quot;y&quot;:0.551428623890712}},&quot;opacity&quot;:1,&quot;image&quot;:{&quot;url&quot;:&quot;https://icons.biorender.com/biorender/5db9d835c9e7d80004b85aab/20191030183706/image/gallbladder-with-biliary-tree.png&quot;,&quot;fallbackUrl&quot;:&quot;https://res.cloudinary.com/dlcjuc3ej/image/upload/v1572460626/ekqnbuwbjha39ax2o4zg.svg#/keystone/api/icons/5db9d835c9e7d80004b85aab/20191030183706/image/gallbladder-with-biliary-tree.svg&quot;,&quot;size&quot;:{&quot;x&quot;:408,&quot;y&quot;:350},&quot;isPremium&quot;:false},&quot;source&quot;:{&quot;id&quot;:&quot;5db9d835c9e7d80004b85aab&quot;,&quot;type&quot;:&quot;ASSETS&quot;},&quot;pathStyles&quot;:[{&quot;type&quot;:&quot;FILL&quot;,&quot;fillStyle&quot;:&quot;rgb(0,0,0)&quot;}],&quot;isLocked&quot;:false,&quot;parent&quot;:{&quot;type&quot;:&quot;CHILD&quot;,&quot;parentId&quot;:&quot;fab6ea1e-c6f6-414b-b6fa-a90046de0ab0&quot;,&quot;order&quot;:&quot;2&quot;}},&quot;75bb4219-6c1f-46ea-8a16-2f8ddf61f41e&quot;:{&quot;type&quot;:&quot;FIGURE_OBJECT&quot;,&quot;id&quot;:&quot;75bb4219-6c1f-46ea-8a16-2f8ddf61f41e&quot;,&quot;name&quot;:&quot;Liver&quot;,&quot;relativeTransform&quot;:{&quot;translate&quot;:{&quot;x&quot;:-7.77472491220063e-14,&quot;y&quot;:-6.716080557139399},&quot;rotate&quot;:0,&quot;skewX&quot;:2.7755575615628756e-17,&quot;scale&quot;:{&quot;x&quot;:1.3263896699713866,&quot;y&quot;:1.326389669971387}},&quot;opacity&quot;:0.58,&quot;image&quot;:{&quot;url&quot;:&quot;https://icons.biorender.com/biorender/5db9d9c7c9e7d80004b85ab3/20191030184544/image/liver.png&quot;,&quot;fallbackUrl&quot;:&quot;https://res.cloudinary.com/dlcjuc3ej/image/upload/v1572461144/bnk55uvp4hjnpf9hmlkm.svg#/keystone/api/icons/5db9d9c7c9e7d80004b85ab3/20191030184544/image/liver.svg&quot;,&quot;size&quot;:{&quot;x&quot;:192,&quot;y&quot;:130},&quot;isPremium&quot;:false},&quot;source&quot;:{&quot;id&quot;:&quot;5db9d9c7c9e7d80004b85ab3&quot;,&quot;type&quot;:&quot;ASSETS&quot;},&quot;pathStyles&quot;:[{&quot;type&quot;:&quot;FILL&quot;,&quot;fillStyle&quot;:&quot;rgb(0,0,0)&quot;}],&quot;isLocked&quot;:false,&quot;parent&quot;:{&quot;type&quot;:&quot;CHILD&quot;,&quot;parentId&quot;:&quot;fab6ea1e-c6f6-414b-b6fa-a90046de0ab0&quot;,&quot;order&quot;:&quot;5&quot;}}}}"/>
  <p:tag name="TRANSPARENTBACKGROUND" val="false"/>
  <p:tag name="VERSION" val="1733391012086"/>
  <p:tag name="TITLE" val="Untitled"/>
  <p:tag name="CREATORNAME" val="Sushma Jagan"/>
  <p:tag name="DATEINSERTED" val="173339102742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98397f06-5849-4326-a9c2-1e0b2f4a01f5&quot;:{&quot;relativeTransform&quot;:{&quot;translate&quot;:{&quot;x&quot;:-1004.095688353367,&quot;y&quot;:132.9991739157117},&quot;rotate&quot;:0,&quot;skewX&quot;:0,&quot;scale&quot;:{&quot;x&quot;:1,&quot;y&quot;:1}},&quot;type&quot;:&quot;FIGURE_OBJECT&quot;,&quot;id&quot;:&quot;98397f06-5849-4326-a9c2-1e0b2f4a01f5&quot;,&quot;parent&quot;:{&quot;type&quot;:&quot;CHILD&quot;,&quot;parentId&quot;:&quot;59a2bfdf-69c9-40d4-b941-a97e5d54f8a0&quot;,&quot;order&quot;:&quot;7&quot;},&quot;name&quot;:&quot;Bladder (male, full, no urine, editable)&quot;,&quot;displayName&quot;:&quot;Bladder (male, full, no urine, editable)&quot;,&quot;source&quot;:{&quot;id&quot;:&quot;636a7266ab3ab9f0b7a8e9ce&quot;,&quot;type&quot;:&quot;ASSETS&quot;},&quot;isPremium&quot;:true},&quot;f7085be1-e79e-41c7-bc25-f697e630ddd0&quot;:{&quot;type&quot;:&quot;FIGURE_OBJECT&quot;,&quot;id&quot;:&quot;f7085be1-e79e-41c7-bc25-f697e630ddd0&quot;,&quot;parent&quot;:{&quot;type&quot;:&quot;CHILD&quot;,&quot;parentId&quot;:&quot;98397f06-5849-4326-a9c2-1e0b2f4a01f5&quot;,&quot;order&quot;:&quot;05&quot;},&quot;relativeTransform&quot;:{&quot;translate&quot;:{&quot;x&quot;:1310.675808019038,&quot;y&quot;:0},&quot;rotate&quot;:0}},&quot;97a8794f-2e93-425b-bd72-fe268ad69964&quot;:{&quot;id&quot;:&quot;97a8794f-2e93-425b-bd72-fe268ad69964&quot;,&quot;name&quot;:&quot;Prostate gland half (cross section)&quot;,&quot;displayName&quot;:&quot;&quot;,&quot;type&quot;:&quot;FIGURE_OBJECT&quot;,&quot;relativeTransform&quot;:{&quot;translate&quot;:{&quot;x&quot;:-668.1985270330745,&quot;y&quot;:-264.27772173602176},&quot;rotate&quot;:0,&quot;skewX&quot;:0,&quot;scale&quot;:{&quot;x&quot;: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3&quot;}},&quot;b3b127c8-8e27-43a0-8ef2-c92819bfcf81&quot;:{&quot;id&quot;:&quot;b3b127c8-8e27-43a0-8ef2-c92819bfcf81&quot;,&quot;name&quot;:&quot;Prostate gland half (cross section)&quot;,&quot;displayName&quot;:&quot;&quot;,&quot;type&quot;:&quot;FIGURE_OBJECT&quot;,&quot;relativeTransform&quot;:{&quot;translate&quot;:{&quot;x&quot;:-624.757566383217,&quot;y&quot;:-263.836383113144},&quot;rotate&quot;:6.283185307179586,&quot;skewX&quot;:-4.367545066157142e-32,&quot;scale&quot;:{&quot;x&quot;:-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4&quot;}},&quot;468619d4-398f-4798-b509-9c6b991bb620&quot;:{&quot;id&quot;:&quot;468619d4-398f-4798-b509-9c6b991bb620&quot;,&quot;name&quot;:&quot;Bladder (male, full, no urine)&quot;,&quot;displayName&quot;:&quot;&quot;,&quot;type&quot;:&quot;FIGURE_OBJECT&quot;,&quot;relativeTransform&quot;:{&quot;translate&quot;:{&quot;x&quot;:662.9509797012628,&quot;y&quot;:-314.05851170351815},&quot;rotate&quot;:0,&quot;skewX&quot;:0,&quot;scale&quot;:{&quot;x&quot;:2.206693114388772,&quot;y&quot;:2.206693114388772}},&quot;image&quot;:{&quot;url&quot;:&quot;https://icons.biorender.com/biorender/5c880167db811a3300c23cec/20221108150401/image/bladder-male-full-no-urine.png&quot;,&quot;fallbackUrl&quot;:&quot;https://res.cloudinary.com/dlcjuc3ej/image/upload/v1667919841/rpb7svmsl5uuie27hgyo.svg#/keystone/api/icons/5c880167db811a3300c23cec/20221108150401/image/bladder-male-full-no-urine.svg&quot;,&quot;isPremium&quot;:false,&quot;size&quot;:{&quot;x&quot;:100,&quot;y&quot;:109.03954802259888}},&quot;source&quot;:{&quot;id&quot;:&quot;5c880167db811a3300c23cec&quot;,&quot;type&quot;:&quot;ASSETS&quot;},&quot;isPremium&quot;:false,&quot;parent&quot;:{&quot;type&quot;:&quot;CHILD&quot;,&quot;parentId&quot;:&quot;98397f06-5849-4326-a9c2-1e0b2f4a01f5&quot;,&quot;order&quot;:&quot;1&quot;},&quot;styles&quot;:{&quot;prostate&quot;:[{&quot;styleName&quot;:&quot;TRANSPARENCY&quot;,&quot;index&quot;:0,&quot;value&quot;:100}]}},&quot;cd82eda8-4b5f-4241-9d06-26f55940c7cb&quot;:{&quot;id&quot;:&quot;cd82eda8-4b5f-4241-9d06-26f55940c7cb&quot;,&quot;name&quot;:&quot;Stomach (with gastric juices)&quot;,&quot;displayName&quot;:&quot;&quot;,&quot;type&quot;:&quot;FIGURE_OBJECT&quot;,&quot;relativeTransform&quot;:{&quot;translate&quot;:{&quot;x&quot;:-40.91853743853341,&quot;y&quot;:-187.99705478077672},&quot;rotate&quot;:0,&quot;skewX&quot;:0,&quot;scale&quot;:{&quot;x&quot;:1.6972470813064868,&quot;y&quot;:1.6972470813064868}},&quot;image&quot;:{&quot;url&quot;:&quot;https://icons.biorender.com/biorender/63c99930bf6f490021133fc4/20230119192701/image/63c99930bf6f490021133fc4.png&quot;,&quot;isPremium&quot;:false,&quot;isOrgIcon&quot;:false,&quot;size&quot;:{&quot;x&quot;:150,&quot;y&quot;:133.59375}},&quot;source&quot;:{&quot;id&quot;:&quot;63c99930bf6f490021133fc4&quot;,&quot;version&quot;:&quot;20230119192701&quot;,&quot;type&quot;:&quot;ASSETS&quot;},&quot;isPremium&quot;:false,&quot;parent&quot;:{&quot;type&quot;:&quot;CHILD&quot;,&quot;parentId&quot;:&quot;59a2bfdf-69c9-40d4-b941-a97e5d54f8a0&quot;,&quot;order&quot;:&quot;8&quot;}},&quot;5a879f2e-eab4-4f80-9a52-dd52cf889931&quot;:{&quot;relativeTransform&quot;:{&quot;translate&quot;:{&quot;x&quot;:705.1390817030045,&quot;y&quot;:-61.44353019184098},&quot;rotate&quot;:0,&quot;skewX&quot;:0,&quot;scale&quot;:{&quot;x&quot;:1,&quot;y&quot;:1}},&quot;type&quot;:&quot;FIGURE_OBJECT&quot;,&quot;id&quot;:&quot;5a879f2e-eab4-4f80-9a52-dd52cf889931&quot;,&quot;parent&quot;:{&quot;type&quot;:&quot;CHILD&quot;,&quot;parentId&quot;:&quot;59a2bfdf-69c9-40d4-b941-a97e5d54f8a0&quot;,&quot;order&quot;:&quot;9&quot;},&quot;name&quot;:&quot;Respiratory system (upper, female)&quot;,&quot;displayName&quot;:&quot;Respiratory system (upper, female)&quot;,&quot;source&quot;:{&quot;id&quot;:&quot;60b683ba59c7c300a8b7b74e&quot;,&quot;type&quot;:&quot;ASSETS&quot;},&quot;isPremium&quot;:true},&quot;86bdd729-1454-412a-bfc9-f0027a0aaabe&quot;:{&quot;type&quot;:&quot;FIGURE_OBJECT&quot;,&quot;id&quot;:&quot;86bdd729-1454-412a-bfc9-f0027a0aaabe&quot;,&quot;name&quot;:&quot;Upper respiratory tract (female)&quot;,&quot;relativeTransform&quot;:{&quot;translate&quot;:{&quot;x&quot;:-425.58955213589934,&quot;y&quot;:-128.2018447475563},&quot;rotate&quot;:0,&quot;skewX&quot;:0,&quot;scale&quot;:{&quot;x&quot;:0.6605466114162879,&quot;y&quot;:0.6605466114162879}},&quot;opacity&quot;:1,&quot;image&quot;:{&quot;url&quot;:&quot;https://icons.biorender.com/biorender/5d69780ceb855600043805c0/20190830192827/image/upper-respiratory-tract-female.png&quot;,&quot;fallbackUrl&quot;:&quot;https://res.cloudinary.com/dlcjuc3ej/image/upload/v1567193307/xpxtqixtcl0kwqsfoimu.svg#/keystone/api/icons/5d69780ceb855600043805c0/20190830192827/image/upper-respiratory-tract-female.svg&quot;,&quot;size&quot;:{&quot;x&quot;:142,&quot;y&quot;:216},&quot;isPremium&quot;:false,&quot;isPacked&quot;:true},&quot;source&quot;:{&quot;id&quot;:&quot;5d69780ceb855600043805c0&quot;,&quot;type&quot;:&quot;ASSETS&quot;},&quot;pathStyles&quot;:[{&quot;type&quot;:&quot;FILL&quot;,&quot;fillStyle&quot;:&quot;rgb(0,0,0)&quot;}],&quot;isLocked&quot;:false,&quot;parent&quot;:{&quot;type&quot;:&quot;CHILD&quot;,&quot;parentId&quot;:&quot;5a879f2e-eab4-4f80-9a52-dd52cf889931&quot;,&quot;order&quot;:&quot;5&quot;}},&quot;3f5defc0-8fad-4001-9c77-6580c6e815cc&quot;:{&quot;id&quot;:&quot;3f5defc0-8fad-4001-9c77-6580c6e815cc&quot;,&quot;name&quot;:&quot;Adult female head (lateral, hairless)&quot;,&quot;type&quot;:&quot;FIGURE_OBJECT&quot;,&quot;relativeTransform&quot;:{&quot;translate&quot;:{&quot;x&quot;:-404.6817560883911,&quot;y&quot;:-122.88358382451625},&quot;rotate&quot;:0,&quot;skewX&quot;:0,&quot;scale&quot;:{&quot;x&quot;:2.0158965689652053,&quot;y&quot;:2.015896568965206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5a879f2e-eab4-4f80-9a52-dd52cf889931&quot;,&quot;order&quot;:&quot;2&quot;}},&quot;3096e491-b15d-4f4d-8a61-ff092ca1fa17&quot;:{&quot;id&quot;:&quot;3096e491-b15d-4f4d-8a61-ff092ca1fa17&quot;,&quot;name&quot;:&quot;Male reproductive system&quot;,&quot;type&quot;:&quot;FIGURE_OBJECT&quot;,&quot;relativeTransform&quot;:{&quot;translate&quot;:{&quot;x&quot;:-373.2549627177111,&quot;y&quot;:108.24194280048009},&quot;rotate&quot;:0,&quot;skewX&quot;:0,&quot;scale&quot;:{&quot;x&quot;:1.2413743085368458,&quot;y&quot;:1.2413743085368458}},&quot;image&quot;:{&quot;url&quot;:&quot;https://icons.biorender.com/biorender/5a6b7408e6d5770014f42c85/5a6b7380e6d5770014f42c80.png&quot;,&quot;isPremium&quot;:false,&quot;isOrgIcon&quot;:false,&quot;size&quot;:{&quot;x&quot;:150,&quot;y&quot;:202.67175572519082},&quot;fallbackUrl&quot;:&quot;sources/icons/5a6b7408e6d5770014f42c85/5a6b7380e6d5770014f42c80.svg&quot;},&quot;source&quot;:{&quot;id&quot;:&quot;5a6b7380e6d5770014f42c80&quot;,&quot;version&quot;:&quot;20180126183134&quot;,&quot;type&quot;:&quot;ASSETS&quot;},&quot;isPremium&quot;:false,&quot;parent&quot;:{&quot;type&quot;:&quot;CHILD&quot;,&quot;parentId&quot;:&quot;59a2bfdf-69c9-40d4-b941-a97e5d54f8a0&quot;,&quot;order&quot;:&quot;95&quot;}},&quot;6ddce4a1-ce02-4690-beb2-762a0d11f8dd&quot;:{&quot;id&quot;:&quot;6ddce4a1-ce02-4690-beb2-762a0d11f8dd&quot;,&quot;name&quot;:&quot;Female reproductive system (cross section)&quot;,&quot;displayName&quot;:&quot;&quot;,&quot;type&quot;:&quot;FIGURE_OBJECT&quot;,&quot;relativeTransform&quot;:{&quot;translate&quot;:{&quot;x&quot;:-40.918978311057295,&quot;y&quot;:108.24216280653205},&quot;rotate&quot;:0,&quot;skewX&quot;:0,&quot;scale&quot;:{&quot;x&quot;:1,&quot;y&quot;:1}},&quot;image&quot;:{&quot;url&quot;:&quot;https://icons.biorender.com/biorender/651712f67fa8c44c0e0708eb/6516fd9b7fa8c4c7730708e4.png&quot;,&quot;isPremium&quot;:false,&quot;isOrgIcon&quot;:false,&quot;size&quot;:{&quot;x&quot;:300,&quot;y&quot;:214.51187335092348},&quot;fallbackUrl&quot;:&quot;sources/icons/651712f67fa8c44c0e0708eb/6516fd9b7fa8c4c7730708e4.svg&quot;},&quot;source&quot;:{&quot;id&quot;:&quot;6516fd9b7fa8c4c7730708e4&quot;,&quot;version&quot;:&quot;20230929180946&quot;,&quot;type&quot;:&quot;ASSETS&quot;},&quot;isPremium&quot;:false,&quot;parent&quot;:{&quot;type&quot;:&quot;CHILD&quot;,&quot;parentId&quot;:&quot;59a2bfdf-69c9-40d4-b941-a97e5d54f8a0&quot;,&quot;order&quot;:&quot;97&quot;}},&quot;90cb2fcf-c207-46f5-81d0-e51c0dded168&quot;:{&quot;id&quot;:&quot;90cb2fcf-c207-46f5-81d0-e51c0dded168&quot;,&quot;name&quot;:&quot;Thyroid (anterior)&quot;,&quot;displayName&quot;:&quot;&quot;,&quot;type&quot;:&quot;FIGURE_OBJECT&quot;,&quot;relativeTransform&quot;:{&quot;translate&quot;:{&quot;x&quot;:270.36531081057007,&quot;y&quot;:104.60841224663281},&quot;rotate&quot;:0,&quot;skewX&quot;:0,&quot;scale&quot;:{&quot;x&quot;:2.214559431953235,&quot;y&quot;:2.214559431953235}},&quot;image&quot;:{&quot;url&quot;:&quot;https://icons.biorender.com/biorender/5c1d07b09ea83b1200118fac/5ad9fd47edc23900148ca059.png&quot;,&quot;isPremium&quot;:false,&quot;isOrgIcon&quot;:false,&quot;size&quot;:{&quot;x&quot;:100,&quot;y&quot;:93.58288770053477},&quot;fallbackUrl&quot;:&quot;sources/icons/5c1d07b09ea83b1200118fac/5ad9fd47edc23900148ca059.svg&quot;},&quot;source&quot;:{&quot;id&quot;:&quot;5ad9fd47edc23900148ca059&quot;,&quot;version&quot;:&quot;20181221153301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1414206"/>
  <p:tag name="TITLE" val="Untitled"/>
  <p:tag name="CREATORNAME" val="Sushma Jagan"/>
  <p:tag name="DATEINSERTED" val="173339143499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98397f06-5849-4326-a9c2-1e0b2f4a01f5&quot;:{&quot;relativeTransform&quot;:{&quot;translate&quot;:{&quot;x&quot;:-1004.095688353367,&quot;y&quot;:132.9991739157117},&quot;rotate&quot;:0,&quot;skewX&quot;:0,&quot;scale&quot;:{&quot;x&quot;:1,&quot;y&quot;:1}},&quot;type&quot;:&quot;FIGURE_OBJECT&quot;,&quot;id&quot;:&quot;98397f06-5849-4326-a9c2-1e0b2f4a01f5&quot;,&quot;parent&quot;:{&quot;type&quot;:&quot;CHILD&quot;,&quot;parentId&quot;:&quot;59a2bfdf-69c9-40d4-b941-a97e5d54f8a0&quot;,&quot;order&quot;:&quot;7&quot;},&quot;name&quot;:&quot;Bladder (male, full, no urine, editable)&quot;,&quot;displayName&quot;:&quot;Bladder (male, full, no urine, editable)&quot;,&quot;source&quot;:{&quot;id&quot;:&quot;636a7266ab3ab9f0b7a8e9ce&quot;,&quot;type&quot;:&quot;ASSETS&quot;},&quot;isPremium&quot;:true},&quot;f7085be1-e79e-41c7-bc25-f697e630ddd0&quot;:{&quot;type&quot;:&quot;FIGURE_OBJECT&quot;,&quot;id&quot;:&quot;f7085be1-e79e-41c7-bc25-f697e630ddd0&quot;,&quot;parent&quot;:{&quot;type&quot;:&quot;CHILD&quot;,&quot;parentId&quot;:&quot;98397f06-5849-4326-a9c2-1e0b2f4a01f5&quot;,&quot;order&quot;:&quot;05&quot;},&quot;relativeTransform&quot;:{&quot;translate&quot;:{&quot;x&quot;:1310.675808019038,&quot;y&quot;:0},&quot;rotate&quot;:0}},&quot;97a8794f-2e93-425b-bd72-fe268ad69964&quot;:{&quot;id&quot;:&quot;97a8794f-2e93-425b-bd72-fe268ad69964&quot;,&quot;name&quot;:&quot;Prostate gland half (cross section)&quot;,&quot;displayName&quot;:&quot;&quot;,&quot;type&quot;:&quot;FIGURE_OBJECT&quot;,&quot;relativeTransform&quot;:{&quot;translate&quot;:{&quot;x&quot;:-668.1985270330745,&quot;y&quot;:-264.27772173602176},&quot;rotate&quot;:0,&quot;skewX&quot;:0,&quot;scale&quot;:{&quot;x&quot;: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3&quot;}},&quot;b3b127c8-8e27-43a0-8ef2-c92819bfcf81&quot;:{&quot;id&quot;:&quot;b3b127c8-8e27-43a0-8ef2-c92819bfcf81&quot;,&quot;name&quot;:&quot;Prostate gland half (cross section)&quot;,&quot;displayName&quot;:&quot;&quot;,&quot;type&quot;:&quot;FIGURE_OBJECT&quot;,&quot;relativeTransform&quot;:{&quot;translate&quot;:{&quot;x&quot;:-624.757566383217,&quot;y&quot;:-263.836383113144},&quot;rotate&quot;:6.283185307179586,&quot;skewX&quot;:-4.367545066157142e-32,&quot;scale&quot;:{&quot;x&quot;:-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4&quot;}},&quot;468619d4-398f-4798-b509-9c6b991bb620&quot;:{&quot;id&quot;:&quot;468619d4-398f-4798-b509-9c6b991bb620&quot;,&quot;name&quot;:&quot;Bladder (male, full, no urine)&quot;,&quot;displayName&quot;:&quot;&quot;,&quot;type&quot;:&quot;FIGURE_OBJECT&quot;,&quot;relativeTransform&quot;:{&quot;translate&quot;:{&quot;x&quot;:662.9509797012628,&quot;y&quot;:-314.05851170351815},&quot;rotate&quot;:0,&quot;skewX&quot;:0,&quot;scale&quot;:{&quot;x&quot;:2.206693114388772,&quot;y&quot;:2.206693114388772}},&quot;image&quot;:{&quot;url&quot;:&quot;https://icons.biorender.com/biorender/5c880167db811a3300c23cec/20221108150401/image/bladder-male-full-no-urine.png&quot;,&quot;fallbackUrl&quot;:&quot;https://res.cloudinary.com/dlcjuc3ej/image/upload/v1667919841/rpb7svmsl5uuie27hgyo.svg#/keystone/api/icons/5c880167db811a3300c23cec/20221108150401/image/bladder-male-full-no-urine.svg&quot;,&quot;isPremium&quot;:false,&quot;size&quot;:{&quot;x&quot;:100,&quot;y&quot;:109.03954802259888}},&quot;source&quot;:{&quot;id&quot;:&quot;5c880167db811a3300c23cec&quot;,&quot;type&quot;:&quot;ASSETS&quot;},&quot;isPremium&quot;:false,&quot;parent&quot;:{&quot;type&quot;:&quot;CHILD&quot;,&quot;parentId&quot;:&quot;98397f06-5849-4326-a9c2-1e0b2f4a01f5&quot;,&quot;order&quot;:&quot;1&quot;},&quot;styles&quot;:{&quot;prostate&quot;:[{&quot;styleName&quot;:&quot;TRANSPARENCY&quot;,&quot;index&quot;:0,&quot;value&quot;:100}]}},&quot;cd82eda8-4b5f-4241-9d06-26f55940c7cb&quot;:{&quot;id&quot;:&quot;cd82eda8-4b5f-4241-9d06-26f55940c7cb&quot;,&quot;name&quot;:&quot;Stomach (with gastric juices)&quot;,&quot;displayName&quot;:&quot;&quot;,&quot;type&quot;:&quot;FIGURE_OBJECT&quot;,&quot;relativeTransform&quot;:{&quot;translate&quot;:{&quot;x&quot;:-40.91853743853341,&quot;y&quot;:-187.99705478077672},&quot;rotate&quot;:0,&quot;skewX&quot;:0,&quot;scale&quot;:{&quot;x&quot;:1.6972470813064868,&quot;y&quot;:1.6972470813064868}},&quot;image&quot;:{&quot;url&quot;:&quot;https://icons.biorender.com/biorender/63c99930bf6f490021133fc4/20230119192701/image/63c99930bf6f490021133fc4.png&quot;,&quot;isPremium&quot;:false,&quot;isOrgIcon&quot;:false,&quot;size&quot;:{&quot;x&quot;:150,&quot;y&quot;:133.59375}},&quot;source&quot;:{&quot;id&quot;:&quot;63c99930bf6f490021133fc4&quot;,&quot;version&quot;:&quot;20230119192701&quot;,&quot;type&quot;:&quot;ASSETS&quot;},&quot;isPremium&quot;:false,&quot;parent&quot;:{&quot;type&quot;:&quot;CHILD&quot;,&quot;parentId&quot;:&quot;59a2bfdf-69c9-40d4-b941-a97e5d54f8a0&quot;,&quot;order&quot;:&quot;8&quot;}},&quot;5a879f2e-eab4-4f80-9a52-dd52cf889931&quot;:{&quot;relativeTransform&quot;:{&quot;translate&quot;:{&quot;x&quot;:705.1390817030045,&quot;y&quot;:-61.44353019184098},&quot;rotate&quot;:0,&quot;skewX&quot;:0,&quot;scale&quot;:{&quot;x&quot;:1,&quot;y&quot;:1}},&quot;type&quot;:&quot;FIGURE_OBJECT&quot;,&quot;id&quot;:&quot;5a879f2e-eab4-4f80-9a52-dd52cf889931&quot;,&quot;parent&quot;:{&quot;type&quot;:&quot;CHILD&quot;,&quot;parentId&quot;:&quot;59a2bfdf-69c9-40d4-b941-a97e5d54f8a0&quot;,&quot;order&quot;:&quot;9&quot;},&quot;name&quot;:&quot;Respiratory system (upper, female)&quot;,&quot;displayName&quot;:&quot;Respiratory system (upper, female)&quot;,&quot;source&quot;:{&quot;id&quot;:&quot;60b683ba59c7c300a8b7b74e&quot;,&quot;type&quot;:&quot;ASSETS&quot;},&quot;isPremium&quot;:true},&quot;86bdd729-1454-412a-bfc9-f0027a0aaabe&quot;:{&quot;type&quot;:&quot;FIGURE_OBJECT&quot;,&quot;id&quot;:&quot;86bdd729-1454-412a-bfc9-f0027a0aaabe&quot;,&quot;name&quot;:&quot;Upper respiratory tract (female)&quot;,&quot;relativeTransform&quot;:{&quot;translate&quot;:{&quot;x&quot;:-425.58955213589934,&quot;y&quot;:-128.2018447475563},&quot;rotate&quot;:0,&quot;skewX&quot;:0,&quot;scale&quot;:{&quot;x&quot;:0.6605466114162879,&quot;y&quot;:0.6605466114162879}},&quot;opacity&quot;:1,&quot;image&quot;:{&quot;url&quot;:&quot;https://icons.biorender.com/biorender/5d69780ceb855600043805c0/20190830192827/image/upper-respiratory-tract-female.png&quot;,&quot;fallbackUrl&quot;:&quot;https://res.cloudinary.com/dlcjuc3ej/image/upload/v1567193307/xpxtqixtcl0kwqsfoimu.svg#/keystone/api/icons/5d69780ceb855600043805c0/20190830192827/image/upper-respiratory-tract-female.svg&quot;,&quot;size&quot;:{&quot;x&quot;:142,&quot;y&quot;:216},&quot;isPremium&quot;:false,&quot;isPacked&quot;:true},&quot;source&quot;:{&quot;id&quot;:&quot;5d69780ceb855600043805c0&quot;,&quot;type&quot;:&quot;ASSETS&quot;},&quot;pathStyles&quot;:[{&quot;type&quot;:&quot;FILL&quot;,&quot;fillStyle&quot;:&quot;rgb(0,0,0)&quot;}],&quot;isLocked&quot;:false,&quot;parent&quot;:{&quot;type&quot;:&quot;CHILD&quot;,&quot;parentId&quot;:&quot;5a879f2e-eab4-4f80-9a52-dd52cf889931&quot;,&quot;order&quot;:&quot;5&quot;}},&quot;3f5defc0-8fad-4001-9c77-6580c6e815cc&quot;:{&quot;id&quot;:&quot;3f5defc0-8fad-4001-9c77-6580c6e815cc&quot;,&quot;name&quot;:&quot;Adult female head (lateral, hairless)&quot;,&quot;type&quot;:&quot;FIGURE_OBJECT&quot;,&quot;relativeTransform&quot;:{&quot;translate&quot;:{&quot;x&quot;:-404.6817560883911,&quot;y&quot;:-122.88358382451625},&quot;rotate&quot;:0,&quot;skewX&quot;:0,&quot;scale&quot;:{&quot;x&quot;:2.0158965689652053,&quot;y&quot;:2.015896568965206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5a879f2e-eab4-4f80-9a52-dd52cf889931&quot;,&quot;order&quot;:&quot;2&quot;}},&quot;3096e491-b15d-4f4d-8a61-ff092ca1fa17&quot;:{&quot;id&quot;:&quot;3096e491-b15d-4f4d-8a61-ff092ca1fa17&quot;,&quot;name&quot;:&quot;Male reproductive system&quot;,&quot;type&quot;:&quot;FIGURE_OBJECT&quot;,&quot;relativeTransform&quot;:{&quot;translate&quot;:{&quot;x&quot;:-373.2549627177111,&quot;y&quot;:108.24194280048009},&quot;rotate&quot;:0,&quot;skewX&quot;:0,&quot;scale&quot;:{&quot;x&quot;:1.2413743085368458,&quot;y&quot;:1.2413743085368458}},&quot;image&quot;:{&quot;url&quot;:&quot;https://icons.biorender.com/biorender/5a6b7408e6d5770014f42c85/5a6b7380e6d5770014f42c80.png&quot;,&quot;isPremium&quot;:false,&quot;isOrgIcon&quot;:false,&quot;size&quot;:{&quot;x&quot;:150,&quot;y&quot;:202.67175572519082},&quot;fallbackUrl&quot;:&quot;sources/icons/5a6b7408e6d5770014f42c85/5a6b7380e6d5770014f42c80.svg&quot;},&quot;source&quot;:{&quot;id&quot;:&quot;5a6b7380e6d5770014f42c80&quot;,&quot;version&quot;:&quot;20180126183134&quot;,&quot;type&quot;:&quot;ASSETS&quot;},&quot;isPremium&quot;:false,&quot;parent&quot;:{&quot;type&quot;:&quot;CHILD&quot;,&quot;parentId&quot;:&quot;59a2bfdf-69c9-40d4-b941-a97e5d54f8a0&quot;,&quot;order&quot;:&quot;95&quot;}},&quot;6ddce4a1-ce02-4690-beb2-762a0d11f8dd&quot;:{&quot;id&quot;:&quot;6ddce4a1-ce02-4690-beb2-762a0d11f8dd&quot;,&quot;name&quot;:&quot;Female reproductive system (cross section)&quot;,&quot;displayName&quot;:&quot;&quot;,&quot;type&quot;:&quot;FIGURE_OBJECT&quot;,&quot;relativeTransform&quot;:{&quot;translate&quot;:{&quot;x&quot;:-40.918978311057295,&quot;y&quot;:108.24216280653205},&quot;rotate&quot;:0,&quot;skewX&quot;:0,&quot;scale&quot;:{&quot;x&quot;:1,&quot;y&quot;:1}},&quot;image&quot;:{&quot;url&quot;:&quot;https://icons.biorender.com/biorender/651712f67fa8c44c0e0708eb/6516fd9b7fa8c4c7730708e4.png&quot;,&quot;isPremium&quot;:false,&quot;isOrgIcon&quot;:false,&quot;size&quot;:{&quot;x&quot;:300,&quot;y&quot;:214.51187335092348},&quot;fallbackUrl&quot;:&quot;sources/icons/651712f67fa8c44c0e0708eb/6516fd9b7fa8c4c7730708e4.svg&quot;},&quot;source&quot;:{&quot;id&quot;:&quot;6516fd9b7fa8c4c7730708e4&quot;,&quot;version&quot;:&quot;20230929180946&quot;,&quot;type&quot;:&quot;ASSETS&quot;},&quot;isPremium&quot;:false,&quot;parent&quot;:{&quot;type&quot;:&quot;CHILD&quot;,&quot;parentId&quot;:&quot;59a2bfdf-69c9-40d4-b941-a97e5d54f8a0&quot;,&quot;order&quot;:&quot;97&quot;}},&quot;90cb2fcf-c207-46f5-81d0-e51c0dded168&quot;:{&quot;id&quot;:&quot;90cb2fcf-c207-46f5-81d0-e51c0dded168&quot;,&quot;name&quot;:&quot;Thyroid (anterior)&quot;,&quot;displayName&quot;:&quot;&quot;,&quot;type&quot;:&quot;FIGURE_OBJECT&quot;,&quot;relativeTransform&quot;:{&quot;translate&quot;:{&quot;x&quot;:270.36531081057007,&quot;y&quot;:104.60841224663281},&quot;rotate&quot;:0,&quot;skewX&quot;:0,&quot;scale&quot;:{&quot;x&quot;:2.214559431953235,&quot;y&quot;:2.214559431953235}},&quot;image&quot;:{&quot;url&quot;:&quot;https://icons.biorender.com/biorender/5c1d07b09ea83b1200118fac/5ad9fd47edc23900148ca059.png&quot;,&quot;isPremium&quot;:false,&quot;isOrgIcon&quot;:false,&quot;size&quot;:{&quot;x&quot;:100,&quot;y&quot;:93.58288770053477},&quot;fallbackUrl&quot;:&quot;sources/icons/5c1d07b09ea83b1200118fac/5ad9fd47edc23900148ca059.svg&quot;},&quot;source&quot;:{&quot;id&quot;:&quot;5ad9fd47edc23900148ca059&quot;,&quot;version&quot;:&quot;20181221153301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1414206"/>
  <p:tag name="TITLE" val="Untitled"/>
  <p:tag name="CREATORNAME" val="Sushma Jagan"/>
  <p:tag name="DATEINSERTED" val="173339143499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98397f06-5849-4326-a9c2-1e0b2f4a01f5&quot;:{&quot;relativeTransform&quot;:{&quot;translate&quot;:{&quot;x&quot;:-1004.095688353367,&quot;y&quot;:132.9991739157117},&quot;rotate&quot;:0,&quot;skewX&quot;:0,&quot;scale&quot;:{&quot;x&quot;:1,&quot;y&quot;:1}},&quot;type&quot;:&quot;FIGURE_OBJECT&quot;,&quot;id&quot;:&quot;98397f06-5849-4326-a9c2-1e0b2f4a01f5&quot;,&quot;parent&quot;:{&quot;type&quot;:&quot;CHILD&quot;,&quot;parentId&quot;:&quot;59a2bfdf-69c9-40d4-b941-a97e5d54f8a0&quot;,&quot;order&quot;:&quot;7&quot;},&quot;name&quot;:&quot;Bladder (male, full, no urine, editable)&quot;,&quot;displayName&quot;:&quot;Bladder (male, full, no urine, editable)&quot;,&quot;source&quot;:{&quot;id&quot;:&quot;636a7266ab3ab9f0b7a8e9ce&quot;,&quot;type&quot;:&quot;ASSETS&quot;},&quot;isPremium&quot;:true},&quot;f7085be1-e79e-41c7-bc25-f697e630ddd0&quot;:{&quot;type&quot;:&quot;FIGURE_OBJECT&quot;,&quot;id&quot;:&quot;f7085be1-e79e-41c7-bc25-f697e630ddd0&quot;,&quot;parent&quot;:{&quot;type&quot;:&quot;CHILD&quot;,&quot;parentId&quot;:&quot;98397f06-5849-4326-a9c2-1e0b2f4a01f5&quot;,&quot;order&quot;:&quot;05&quot;},&quot;relativeTransform&quot;:{&quot;translate&quot;:{&quot;x&quot;:1310.675808019038,&quot;y&quot;:0},&quot;rotate&quot;:0}},&quot;97a8794f-2e93-425b-bd72-fe268ad69964&quot;:{&quot;id&quot;:&quot;97a8794f-2e93-425b-bd72-fe268ad69964&quot;,&quot;name&quot;:&quot;Prostate gland half (cross section)&quot;,&quot;displayName&quot;:&quot;&quot;,&quot;type&quot;:&quot;FIGURE_OBJECT&quot;,&quot;relativeTransform&quot;:{&quot;translate&quot;:{&quot;x&quot;:-668.1985270330745,&quot;y&quot;:-264.27772173602176},&quot;rotate&quot;:0,&quot;skewX&quot;:0,&quot;scale&quot;:{&quot;x&quot;: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3&quot;}},&quot;b3b127c8-8e27-43a0-8ef2-c92819bfcf81&quot;:{&quot;id&quot;:&quot;b3b127c8-8e27-43a0-8ef2-c92819bfcf81&quot;,&quot;name&quot;:&quot;Prostate gland half (cross section)&quot;,&quot;displayName&quot;:&quot;&quot;,&quot;type&quot;:&quot;FIGURE_OBJECT&quot;,&quot;relativeTransform&quot;:{&quot;translate&quot;:{&quot;x&quot;:-624.757566383217,&quot;y&quot;:-263.836383113144},&quot;rotate&quot;:6.283185307179586,&quot;skewX&quot;:-4.367545066157142e-32,&quot;scale&quot;:{&quot;x&quot;:-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4&quot;}},&quot;468619d4-398f-4798-b509-9c6b991bb620&quot;:{&quot;id&quot;:&quot;468619d4-398f-4798-b509-9c6b991bb620&quot;,&quot;name&quot;:&quot;Bladder (male, full, no urine)&quot;,&quot;displayName&quot;:&quot;&quot;,&quot;type&quot;:&quot;FIGURE_OBJECT&quot;,&quot;relativeTransform&quot;:{&quot;translate&quot;:{&quot;x&quot;:662.9509797012628,&quot;y&quot;:-314.05851170351815},&quot;rotate&quot;:0,&quot;skewX&quot;:0,&quot;scale&quot;:{&quot;x&quot;:2.206693114388772,&quot;y&quot;:2.206693114388772}},&quot;image&quot;:{&quot;url&quot;:&quot;https://icons.biorender.com/biorender/5c880167db811a3300c23cec/20221108150401/image/bladder-male-full-no-urine.png&quot;,&quot;fallbackUrl&quot;:&quot;https://res.cloudinary.com/dlcjuc3ej/image/upload/v1667919841/rpb7svmsl5uuie27hgyo.svg#/keystone/api/icons/5c880167db811a3300c23cec/20221108150401/image/bladder-male-full-no-urine.svg&quot;,&quot;isPremium&quot;:false,&quot;size&quot;:{&quot;x&quot;:100,&quot;y&quot;:109.03954802259888}},&quot;source&quot;:{&quot;id&quot;:&quot;5c880167db811a3300c23cec&quot;,&quot;type&quot;:&quot;ASSETS&quot;},&quot;isPremium&quot;:false,&quot;parent&quot;:{&quot;type&quot;:&quot;CHILD&quot;,&quot;parentId&quot;:&quot;98397f06-5849-4326-a9c2-1e0b2f4a01f5&quot;,&quot;order&quot;:&quot;1&quot;},&quot;styles&quot;:{&quot;prostate&quot;:[{&quot;styleName&quot;:&quot;TRANSPARENCY&quot;,&quot;index&quot;:0,&quot;value&quot;:100}]}},&quot;cd82eda8-4b5f-4241-9d06-26f55940c7cb&quot;:{&quot;id&quot;:&quot;cd82eda8-4b5f-4241-9d06-26f55940c7cb&quot;,&quot;name&quot;:&quot;Stomach (with gastric juices)&quot;,&quot;displayName&quot;:&quot;&quot;,&quot;type&quot;:&quot;FIGURE_OBJECT&quot;,&quot;relativeTransform&quot;:{&quot;translate&quot;:{&quot;x&quot;:-40.91853743853341,&quot;y&quot;:-187.99705478077672},&quot;rotate&quot;:0,&quot;skewX&quot;:0,&quot;scale&quot;:{&quot;x&quot;:1.6972470813064868,&quot;y&quot;:1.6972470813064868}},&quot;image&quot;:{&quot;url&quot;:&quot;https://icons.biorender.com/biorender/63c99930bf6f490021133fc4/20230119192701/image/63c99930bf6f490021133fc4.png&quot;,&quot;isPremium&quot;:false,&quot;isOrgIcon&quot;:false,&quot;size&quot;:{&quot;x&quot;:150,&quot;y&quot;:133.59375}},&quot;source&quot;:{&quot;id&quot;:&quot;63c99930bf6f490021133fc4&quot;,&quot;version&quot;:&quot;20230119192701&quot;,&quot;type&quot;:&quot;ASSETS&quot;},&quot;isPremium&quot;:false,&quot;parent&quot;:{&quot;type&quot;:&quot;CHILD&quot;,&quot;parentId&quot;:&quot;59a2bfdf-69c9-40d4-b941-a97e5d54f8a0&quot;,&quot;order&quot;:&quot;8&quot;}},&quot;5a879f2e-eab4-4f80-9a52-dd52cf889931&quot;:{&quot;relativeTransform&quot;:{&quot;translate&quot;:{&quot;x&quot;:705.1390817030045,&quot;y&quot;:-61.44353019184098},&quot;rotate&quot;:0,&quot;skewX&quot;:0,&quot;scale&quot;:{&quot;x&quot;:1,&quot;y&quot;:1}},&quot;type&quot;:&quot;FIGURE_OBJECT&quot;,&quot;id&quot;:&quot;5a879f2e-eab4-4f80-9a52-dd52cf889931&quot;,&quot;parent&quot;:{&quot;type&quot;:&quot;CHILD&quot;,&quot;parentId&quot;:&quot;59a2bfdf-69c9-40d4-b941-a97e5d54f8a0&quot;,&quot;order&quot;:&quot;9&quot;},&quot;name&quot;:&quot;Respiratory system (upper, female)&quot;,&quot;displayName&quot;:&quot;Respiratory system (upper, female)&quot;,&quot;source&quot;:{&quot;id&quot;:&quot;60b683ba59c7c300a8b7b74e&quot;,&quot;type&quot;:&quot;ASSETS&quot;},&quot;isPremium&quot;:true},&quot;86bdd729-1454-412a-bfc9-f0027a0aaabe&quot;:{&quot;type&quot;:&quot;FIGURE_OBJECT&quot;,&quot;id&quot;:&quot;86bdd729-1454-412a-bfc9-f0027a0aaabe&quot;,&quot;name&quot;:&quot;Upper respiratory tract (female)&quot;,&quot;relativeTransform&quot;:{&quot;translate&quot;:{&quot;x&quot;:-425.58955213589934,&quot;y&quot;:-128.2018447475563},&quot;rotate&quot;:0,&quot;skewX&quot;:0,&quot;scale&quot;:{&quot;x&quot;:0.6605466114162879,&quot;y&quot;:0.6605466114162879}},&quot;opacity&quot;:1,&quot;image&quot;:{&quot;url&quot;:&quot;https://icons.biorender.com/biorender/5d69780ceb855600043805c0/20190830192827/image/upper-respiratory-tract-female.png&quot;,&quot;fallbackUrl&quot;:&quot;https://res.cloudinary.com/dlcjuc3ej/image/upload/v1567193307/xpxtqixtcl0kwqsfoimu.svg#/keystone/api/icons/5d69780ceb855600043805c0/20190830192827/image/upper-respiratory-tract-female.svg&quot;,&quot;size&quot;:{&quot;x&quot;:142,&quot;y&quot;:216},&quot;isPremium&quot;:false,&quot;isPacked&quot;:true},&quot;source&quot;:{&quot;id&quot;:&quot;5d69780ceb855600043805c0&quot;,&quot;type&quot;:&quot;ASSETS&quot;},&quot;pathStyles&quot;:[{&quot;type&quot;:&quot;FILL&quot;,&quot;fillStyle&quot;:&quot;rgb(0,0,0)&quot;}],&quot;isLocked&quot;:false,&quot;parent&quot;:{&quot;type&quot;:&quot;CHILD&quot;,&quot;parentId&quot;:&quot;5a879f2e-eab4-4f80-9a52-dd52cf889931&quot;,&quot;order&quot;:&quot;5&quot;}},&quot;3f5defc0-8fad-4001-9c77-6580c6e815cc&quot;:{&quot;id&quot;:&quot;3f5defc0-8fad-4001-9c77-6580c6e815cc&quot;,&quot;name&quot;:&quot;Adult female head (lateral, hairless)&quot;,&quot;type&quot;:&quot;FIGURE_OBJECT&quot;,&quot;relativeTransform&quot;:{&quot;translate&quot;:{&quot;x&quot;:-404.6817560883911,&quot;y&quot;:-122.88358382451625},&quot;rotate&quot;:0,&quot;skewX&quot;:0,&quot;scale&quot;:{&quot;x&quot;:2.0158965689652053,&quot;y&quot;:2.015896568965206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5a879f2e-eab4-4f80-9a52-dd52cf889931&quot;,&quot;order&quot;:&quot;2&quot;}},&quot;3096e491-b15d-4f4d-8a61-ff092ca1fa17&quot;:{&quot;id&quot;:&quot;3096e491-b15d-4f4d-8a61-ff092ca1fa17&quot;,&quot;name&quot;:&quot;Male reproductive system&quot;,&quot;type&quot;:&quot;FIGURE_OBJECT&quot;,&quot;relativeTransform&quot;:{&quot;translate&quot;:{&quot;x&quot;:-373.2549627177111,&quot;y&quot;:108.24194280048009},&quot;rotate&quot;:0,&quot;skewX&quot;:0,&quot;scale&quot;:{&quot;x&quot;:1.2413743085368458,&quot;y&quot;:1.2413743085368458}},&quot;image&quot;:{&quot;url&quot;:&quot;https://icons.biorender.com/biorender/5a6b7408e6d5770014f42c85/5a6b7380e6d5770014f42c80.png&quot;,&quot;isPremium&quot;:false,&quot;isOrgIcon&quot;:false,&quot;size&quot;:{&quot;x&quot;:150,&quot;y&quot;:202.67175572519082},&quot;fallbackUrl&quot;:&quot;sources/icons/5a6b7408e6d5770014f42c85/5a6b7380e6d5770014f42c80.svg&quot;},&quot;source&quot;:{&quot;id&quot;:&quot;5a6b7380e6d5770014f42c80&quot;,&quot;version&quot;:&quot;20180126183134&quot;,&quot;type&quot;:&quot;ASSETS&quot;},&quot;isPremium&quot;:false,&quot;parent&quot;:{&quot;type&quot;:&quot;CHILD&quot;,&quot;parentId&quot;:&quot;59a2bfdf-69c9-40d4-b941-a97e5d54f8a0&quot;,&quot;order&quot;:&quot;95&quot;}},&quot;6ddce4a1-ce02-4690-beb2-762a0d11f8dd&quot;:{&quot;id&quot;:&quot;6ddce4a1-ce02-4690-beb2-762a0d11f8dd&quot;,&quot;name&quot;:&quot;Female reproductive system (cross section)&quot;,&quot;displayName&quot;:&quot;&quot;,&quot;type&quot;:&quot;FIGURE_OBJECT&quot;,&quot;relativeTransform&quot;:{&quot;translate&quot;:{&quot;x&quot;:-40.918978311057295,&quot;y&quot;:108.24216280653205},&quot;rotate&quot;:0,&quot;skewX&quot;:0,&quot;scale&quot;:{&quot;x&quot;:1,&quot;y&quot;:1}},&quot;image&quot;:{&quot;url&quot;:&quot;https://icons.biorender.com/biorender/651712f67fa8c44c0e0708eb/6516fd9b7fa8c4c7730708e4.png&quot;,&quot;isPremium&quot;:false,&quot;isOrgIcon&quot;:false,&quot;size&quot;:{&quot;x&quot;:300,&quot;y&quot;:214.51187335092348},&quot;fallbackUrl&quot;:&quot;sources/icons/651712f67fa8c44c0e0708eb/6516fd9b7fa8c4c7730708e4.svg&quot;},&quot;source&quot;:{&quot;id&quot;:&quot;6516fd9b7fa8c4c7730708e4&quot;,&quot;version&quot;:&quot;20230929180946&quot;,&quot;type&quot;:&quot;ASSETS&quot;},&quot;isPremium&quot;:false,&quot;parent&quot;:{&quot;type&quot;:&quot;CHILD&quot;,&quot;parentId&quot;:&quot;59a2bfdf-69c9-40d4-b941-a97e5d54f8a0&quot;,&quot;order&quot;:&quot;97&quot;}},&quot;90cb2fcf-c207-46f5-81d0-e51c0dded168&quot;:{&quot;id&quot;:&quot;90cb2fcf-c207-46f5-81d0-e51c0dded168&quot;,&quot;name&quot;:&quot;Thyroid (anterior)&quot;,&quot;displayName&quot;:&quot;&quot;,&quot;type&quot;:&quot;FIGURE_OBJECT&quot;,&quot;relativeTransform&quot;:{&quot;translate&quot;:{&quot;x&quot;:270.36531081057007,&quot;y&quot;:104.60841224663281},&quot;rotate&quot;:0,&quot;skewX&quot;:0,&quot;scale&quot;:{&quot;x&quot;:2.214559431953235,&quot;y&quot;:2.214559431953235}},&quot;image&quot;:{&quot;url&quot;:&quot;https://icons.biorender.com/biorender/5c1d07b09ea83b1200118fac/5ad9fd47edc23900148ca059.png&quot;,&quot;isPremium&quot;:false,&quot;isOrgIcon&quot;:false,&quot;size&quot;:{&quot;x&quot;:100,&quot;y&quot;:93.58288770053477},&quot;fallbackUrl&quot;:&quot;sources/icons/5c1d07b09ea83b1200118fac/5ad9fd47edc23900148ca059.svg&quot;},&quot;source&quot;:{&quot;id&quot;:&quot;5ad9fd47edc23900148ca059&quot;,&quot;version&quot;:&quot;20181221153301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1414206"/>
  <p:tag name="TITLE" val="Untitled"/>
  <p:tag name="CREATORNAME" val="Sushma Jagan"/>
  <p:tag name="DATEINSERTED" val="173339143499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4846cae16e6638ccabd770"/>
  <p:tag name="BIOJSON" val="{&quot;id&quot;:&quot;b5ce9a93-5b01-469a-813e-f327808d88e9&quot;,&quot;objects&quot;:{&quot;b5ce9a93-5b01-469a-813e-f327808d88e9&quot;:{&quot;id&quot;:&quot;b5ce9a93-5b01-469a-813e-f327808d88e9&quot;,&quot;type&quot;:&quot;FIGURE_OBJECT&quot;,&quot;document&quot;:{&quot;type&quot;:&quot;DOCUMENT_GROUP&quot;,&quot;canvasType&quot;:&quot;FIGURE&quot;,&quot;units&quot;:&quot;in&quot;}},&quot;587148fa-27ff-4edb-aaf6-411e14a86a2c&quot;:{&quot;id&quot;:&quot;587148fa-27ff-4edb-aaf6-411e14a86a2c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b5ce9a93-5b01-469a-813e-f327808d88e9&quot;,&quot;type&quot;:&quot;FRAME&quot;,&quot;order&quot;:&quot;5&quot;}},&quot;59a2bfdf-69c9-40d4-b941-a97e5d54f8a0&quot;:{&quot;id&quot;:&quot;59a2bfdf-69c9-40d4-b941-a97e5d54f8a0&quot;,&quot;type&quot;:&quot;FIGURE_OBJECT&quot;,&quot;document&quot;:{&quot;type&quot;:&quot;FIGURE&quot;,&quot;canvasType&quot;:&quot;FIGURE&quot;,&quot;units&quot;:&quot;in&quot;},&quot;parent&quot;:{&quot;parentId&quot;:&quot;b5ce9a93-5b01-469a-813e-f327808d88e9&quot;,&quot;type&quot;:&quot;DOCUMENT&quot;,&quot;order&quot;:&quot;5&quot;}},&quot;d1a822ec-129f-4fc1-9895-fa5b1fbd0636&quot;:{&quot;id&quot;:&quot;d1a822ec-129f-4fc1-9895-fa5b1fbd0636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59a2bfdf-69c9-40d4-b941-a97e5d54f8a0&quot;,&quot;order&quot;:&quot;5&quot;}},&quot;c2219832-c091-4640-a598-d945b669f429&quot;:{&quot;id&quot;:&quot;c2219832-c091-4640-a598-d945b669f429&quot;,&quot;type&quot;:&quot;FIGURE_OBJECT&quot;,&quot;guide&quot;:{&quot;type&quot;:&quot;GRID&quot;,&quot;distance&quot;:0.5,&quot;units&quot;:&quot;in&quot;},&quot;parent&quot;:{&quot;parentId&quot;:&quot;b5ce9a93-5b01-469a-813e-f327808d88e9&quot;,&quot;type&quot;:&quot;GUIDE&quot;,&quot;order&quot;:&quot;5&quot;}},&quot;98397f06-5849-4326-a9c2-1e0b2f4a01f5&quot;:{&quot;relativeTransform&quot;:{&quot;translate&quot;:{&quot;x&quot;:-1004.095688353367,&quot;y&quot;:132.9991739157117},&quot;rotate&quot;:0,&quot;skewX&quot;:0,&quot;scale&quot;:{&quot;x&quot;:1,&quot;y&quot;:1}},&quot;type&quot;:&quot;FIGURE_OBJECT&quot;,&quot;id&quot;:&quot;98397f06-5849-4326-a9c2-1e0b2f4a01f5&quot;,&quot;parent&quot;:{&quot;type&quot;:&quot;CHILD&quot;,&quot;parentId&quot;:&quot;59a2bfdf-69c9-40d4-b941-a97e5d54f8a0&quot;,&quot;order&quot;:&quot;7&quot;},&quot;name&quot;:&quot;Bladder (male, full, no urine, editable)&quot;,&quot;displayName&quot;:&quot;Bladder (male, full, no urine, editable)&quot;,&quot;source&quot;:{&quot;id&quot;:&quot;636a7266ab3ab9f0b7a8e9ce&quot;,&quot;type&quot;:&quot;ASSETS&quot;},&quot;isPremium&quot;:true},&quot;f7085be1-e79e-41c7-bc25-f697e630ddd0&quot;:{&quot;type&quot;:&quot;FIGURE_OBJECT&quot;,&quot;id&quot;:&quot;f7085be1-e79e-41c7-bc25-f697e630ddd0&quot;,&quot;parent&quot;:{&quot;type&quot;:&quot;CHILD&quot;,&quot;parentId&quot;:&quot;98397f06-5849-4326-a9c2-1e0b2f4a01f5&quot;,&quot;order&quot;:&quot;05&quot;},&quot;relativeTransform&quot;:{&quot;translate&quot;:{&quot;x&quot;:1310.675808019038,&quot;y&quot;:0},&quot;rotate&quot;:0}},&quot;97a8794f-2e93-425b-bd72-fe268ad69964&quot;:{&quot;id&quot;:&quot;97a8794f-2e93-425b-bd72-fe268ad69964&quot;,&quot;name&quot;:&quot;Prostate gland half (cross section)&quot;,&quot;displayName&quot;:&quot;&quot;,&quot;type&quot;:&quot;FIGURE_OBJECT&quot;,&quot;relativeTransform&quot;:{&quot;translate&quot;:{&quot;x&quot;:-668.1985270330745,&quot;y&quot;:-264.27772173602176},&quot;rotate&quot;:0,&quot;skewX&quot;:0,&quot;scale&quot;:{&quot;x&quot;: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3&quot;}},&quot;b3b127c8-8e27-43a0-8ef2-c92819bfcf81&quot;:{&quot;id&quot;:&quot;b3b127c8-8e27-43a0-8ef2-c92819bfcf81&quot;,&quot;name&quot;:&quot;Prostate gland half (cross section)&quot;,&quot;displayName&quot;:&quot;&quot;,&quot;type&quot;:&quot;FIGURE_OBJECT&quot;,&quot;relativeTransform&quot;:{&quot;translate&quot;:{&quot;x&quot;:-624.757566383217,&quot;y&quot;:-263.836383113144},&quot;rotate&quot;:6.283185307179586,&quot;skewX&quot;:-4.367545066157142e-32,&quot;scale&quot;:{&quot;x&quot;:-0.5312409349454453,&quot;y&quot;:0.531240934945445}},&quot;image&quot;:{&quot;url&quot;:&quot;https://icons.biorender.com/biorender/636a6c7d50bf1f0021546a6f/20221108145151/image/prostate-gland-half-cross-section.png&quot;,&quot;fallbackUrl&quot;:&quot;https://res.cloudinary.com/dlcjuc3ej/image/upload/v1667919111/uvbiqiqb7sl0ntabq6h1.svg#/keystone/api/icons/636a6c7d50bf1f0021546a6f/20221108145151/image/prostate-gland-half-cross-section.svg&quot;,&quot;isPremium&quot;:false,&quot;size&quot;:{&quot;x&quot;:75,&quot;y&quot;:103.84615384615384}},&quot;source&quot;:{&quot;id&quot;:&quot;636a6c7d50bf1f0021546a6f&quot;,&quot;type&quot;:&quot;ASSETS&quot;},&quot;isPremium&quot;:false,&quot;parent&quot;:{&quot;type&quot;:&quot;CHILD&quot;,&quot;parentId&quot;:&quot;f7085be1-e79e-41c7-bc25-f697e630ddd0&quot;,&quot;order&quot;:&quot;4&quot;}},&quot;468619d4-398f-4798-b509-9c6b991bb620&quot;:{&quot;id&quot;:&quot;468619d4-398f-4798-b509-9c6b991bb620&quot;,&quot;name&quot;:&quot;Bladder (male, full, no urine)&quot;,&quot;displayName&quot;:&quot;&quot;,&quot;type&quot;:&quot;FIGURE_OBJECT&quot;,&quot;relativeTransform&quot;:{&quot;translate&quot;:{&quot;x&quot;:662.9509797012628,&quot;y&quot;:-314.05851170351815},&quot;rotate&quot;:0,&quot;skewX&quot;:0,&quot;scale&quot;:{&quot;x&quot;:2.206693114388772,&quot;y&quot;:2.206693114388772}},&quot;image&quot;:{&quot;url&quot;:&quot;https://icons.biorender.com/biorender/5c880167db811a3300c23cec/20221108150401/image/bladder-male-full-no-urine.png&quot;,&quot;fallbackUrl&quot;:&quot;https://res.cloudinary.com/dlcjuc3ej/image/upload/v1667919841/rpb7svmsl5uuie27hgyo.svg#/keystone/api/icons/5c880167db811a3300c23cec/20221108150401/image/bladder-male-full-no-urine.svg&quot;,&quot;isPremium&quot;:false,&quot;size&quot;:{&quot;x&quot;:100,&quot;y&quot;:109.03954802259888}},&quot;source&quot;:{&quot;id&quot;:&quot;5c880167db811a3300c23cec&quot;,&quot;type&quot;:&quot;ASSETS&quot;},&quot;isPremium&quot;:false,&quot;parent&quot;:{&quot;type&quot;:&quot;CHILD&quot;,&quot;parentId&quot;:&quot;98397f06-5849-4326-a9c2-1e0b2f4a01f5&quot;,&quot;order&quot;:&quot;1&quot;},&quot;styles&quot;:{&quot;prostate&quot;:[{&quot;styleName&quot;:&quot;TRANSPARENCY&quot;,&quot;index&quot;:0,&quot;value&quot;:100}]}},&quot;cd82eda8-4b5f-4241-9d06-26f55940c7cb&quot;:{&quot;id&quot;:&quot;cd82eda8-4b5f-4241-9d06-26f55940c7cb&quot;,&quot;name&quot;:&quot;Stomach (with gastric juices)&quot;,&quot;displayName&quot;:&quot;&quot;,&quot;type&quot;:&quot;FIGURE_OBJECT&quot;,&quot;relativeTransform&quot;:{&quot;translate&quot;:{&quot;x&quot;:-40.91853743853341,&quot;y&quot;:-187.99705478077672},&quot;rotate&quot;:0,&quot;skewX&quot;:0,&quot;scale&quot;:{&quot;x&quot;:1.6972470813064868,&quot;y&quot;:1.6972470813064868}},&quot;image&quot;:{&quot;url&quot;:&quot;https://icons.biorender.com/biorender/63c99930bf6f490021133fc4/20230119192701/image/63c99930bf6f490021133fc4.png&quot;,&quot;isPremium&quot;:false,&quot;isOrgIcon&quot;:false,&quot;size&quot;:{&quot;x&quot;:150,&quot;y&quot;:133.59375}},&quot;source&quot;:{&quot;id&quot;:&quot;63c99930bf6f490021133fc4&quot;,&quot;version&quot;:&quot;20230119192701&quot;,&quot;type&quot;:&quot;ASSETS&quot;},&quot;isPremium&quot;:false,&quot;parent&quot;:{&quot;type&quot;:&quot;CHILD&quot;,&quot;parentId&quot;:&quot;59a2bfdf-69c9-40d4-b941-a97e5d54f8a0&quot;,&quot;order&quot;:&quot;8&quot;}},&quot;5a879f2e-eab4-4f80-9a52-dd52cf889931&quot;:{&quot;relativeTransform&quot;:{&quot;translate&quot;:{&quot;x&quot;:705.1390817030045,&quot;y&quot;:-61.44353019184098},&quot;rotate&quot;:0,&quot;skewX&quot;:0,&quot;scale&quot;:{&quot;x&quot;:1,&quot;y&quot;:1}},&quot;type&quot;:&quot;FIGURE_OBJECT&quot;,&quot;id&quot;:&quot;5a879f2e-eab4-4f80-9a52-dd52cf889931&quot;,&quot;parent&quot;:{&quot;type&quot;:&quot;CHILD&quot;,&quot;parentId&quot;:&quot;59a2bfdf-69c9-40d4-b941-a97e5d54f8a0&quot;,&quot;order&quot;:&quot;9&quot;},&quot;name&quot;:&quot;Respiratory system (upper, female)&quot;,&quot;displayName&quot;:&quot;Respiratory system (upper, female)&quot;,&quot;source&quot;:{&quot;id&quot;:&quot;60b683ba59c7c300a8b7b74e&quot;,&quot;type&quot;:&quot;ASSETS&quot;},&quot;isPremium&quot;:true},&quot;86bdd729-1454-412a-bfc9-f0027a0aaabe&quot;:{&quot;type&quot;:&quot;FIGURE_OBJECT&quot;,&quot;id&quot;:&quot;86bdd729-1454-412a-bfc9-f0027a0aaabe&quot;,&quot;name&quot;:&quot;Upper respiratory tract (female)&quot;,&quot;relativeTransform&quot;:{&quot;translate&quot;:{&quot;x&quot;:-425.58955213589934,&quot;y&quot;:-128.2018447475563},&quot;rotate&quot;:0,&quot;skewX&quot;:0,&quot;scale&quot;:{&quot;x&quot;:0.6605466114162879,&quot;y&quot;:0.6605466114162879}},&quot;opacity&quot;:1,&quot;image&quot;:{&quot;url&quot;:&quot;https://icons.biorender.com/biorender/5d69780ceb855600043805c0/20190830192827/image/upper-respiratory-tract-female.png&quot;,&quot;fallbackUrl&quot;:&quot;https://res.cloudinary.com/dlcjuc3ej/image/upload/v1567193307/xpxtqixtcl0kwqsfoimu.svg#/keystone/api/icons/5d69780ceb855600043805c0/20190830192827/image/upper-respiratory-tract-female.svg&quot;,&quot;size&quot;:{&quot;x&quot;:142,&quot;y&quot;:216},&quot;isPremium&quot;:false,&quot;isPacked&quot;:true},&quot;source&quot;:{&quot;id&quot;:&quot;5d69780ceb855600043805c0&quot;,&quot;type&quot;:&quot;ASSETS&quot;},&quot;pathStyles&quot;:[{&quot;type&quot;:&quot;FILL&quot;,&quot;fillStyle&quot;:&quot;rgb(0,0,0)&quot;}],&quot;isLocked&quot;:false,&quot;parent&quot;:{&quot;type&quot;:&quot;CHILD&quot;,&quot;parentId&quot;:&quot;5a879f2e-eab4-4f80-9a52-dd52cf889931&quot;,&quot;order&quot;:&quot;5&quot;}},&quot;3f5defc0-8fad-4001-9c77-6580c6e815cc&quot;:{&quot;id&quot;:&quot;3f5defc0-8fad-4001-9c77-6580c6e815cc&quot;,&quot;name&quot;:&quot;Adult female head (lateral, hairless)&quot;,&quot;type&quot;:&quot;FIGURE_OBJECT&quot;,&quot;relativeTransform&quot;:{&quot;translate&quot;:{&quot;x&quot;:-404.6817560883911,&quot;y&quot;:-122.88358382451625},&quot;rotate&quot;:0,&quot;skewX&quot;:0,&quot;scale&quot;:{&quot;x&quot;:2.0158965689652053,&quot;y&quot;:2.015896568965206}},&quot;image&quot;:{&quot;url&quot;:&quot;https://icons.biorender.com/biorender/609bda00bc10b7002838cbf7/20210531213421/image/adult-female-head-lateral-hairless-01.png&quot;,&quot;fallbackUrl&quot;:&quot;https://res.cloudinary.com/dlcjuc3ej/image/upload/v1622496861/f4in9uofsbcimmgozkx1.svg#/keystone/api/icons/609bda00bc10b7002838cbf7/20210531213421/image/adult-female-head-lateral-hairless-01.svg&quot;,&quot;isPremium&quot;:false,&quot;isPacked&quot;:true,&quot;size&quot;:{&quot;x&quot;:80,&quot;y&quot;:116.1181434599156}},&quot;source&quot;:{&quot;id&quot;:&quot;609bda00bc10b7002838cbf7&quot;,&quot;type&quot;:&quot;ASSETS&quot;},&quot;parent&quot;:{&quot;type&quot;:&quot;CHILD&quot;,&quot;parentId&quot;:&quot;5a879f2e-eab4-4f80-9a52-dd52cf889931&quot;,&quot;order&quot;:&quot;2&quot;}},&quot;3096e491-b15d-4f4d-8a61-ff092ca1fa17&quot;:{&quot;id&quot;:&quot;3096e491-b15d-4f4d-8a61-ff092ca1fa17&quot;,&quot;name&quot;:&quot;Male reproductive system&quot;,&quot;type&quot;:&quot;FIGURE_OBJECT&quot;,&quot;relativeTransform&quot;:{&quot;translate&quot;:{&quot;x&quot;:-373.2549627177111,&quot;y&quot;:108.24194280048009},&quot;rotate&quot;:0,&quot;skewX&quot;:0,&quot;scale&quot;:{&quot;x&quot;:1.2413743085368458,&quot;y&quot;:1.2413743085368458}},&quot;image&quot;:{&quot;url&quot;:&quot;https://icons.biorender.com/biorender/5a6b7408e6d5770014f42c85/5a6b7380e6d5770014f42c80.png&quot;,&quot;isPremium&quot;:false,&quot;isOrgIcon&quot;:false,&quot;size&quot;:{&quot;x&quot;:150,&quot;y&quot;:202.67175572519082},&quot;fallbackUrl&quot;:&quot;sources/icons/5a6b7408e6d5770014f42c85/5a6b7380e6d5770014f42c80.svg&quot;},&quot;source&quot;:{&quot;id&quot;:&quot;5a6b7380e6d5770014f42c80&quot;,&quot;version&quot;:&quot;20180126183134&quot;,&quot;type&quot;:&quot;ASSETS&quot;},&quot;isPremium&quot;:false,&quot;parent&quot;:{&quot;type&quot;:&quot;CHILD&quot;,&quot;parentId&quot;:&quot;59a2bfdf-69c9-40d4-b941-a97e5d54f8a0&quot;,&quot;order&quot;:&quot;95&quot;}},&quot;6ddce4a1-ce02-4690-beb2-762a0d11f8dd&quot;:{&quot;id&quot;:&quot;6ddce4a1-ce02-4690-beb2-762a0d11f8dd&quot;,&quot;name&quot;:&quot;Female reproductive system (cross section)&quot;,&quot;displayName&quot;:&quot;&quot;,&quot;type&quot;:&quot;FIGURE_OBJECT&quot;,&quot;relativeTransform&quot;:{&quot;translate&quot;:{&quot;x&quot;:-40.918978311057295,&quot;y&quot;:108.24216280653205},&quot;rotate&quot;:0,&quot;skewX&quot;:0,&quot;scale&quot;:{&quot;x&quot;:1,&quot;y&quot;:1}},&quot;image&quot;:{&quot;url&quot;:&quot;https://icons.biorender.com/biorender/651712f67fa8c44c0e0708eb/6516fd9b7fa8c4c7730708e4.png&quot;,&quot;isPremium&quot;:false,&quot;isOrgIcon&quot;:false,&quot;size&quot;:{&quot;x&quot;:300,&quot;y&quot;:214.51187335092348},&quot;fallbackUrl&quot;:&quot;sources/icons/651712f67fa8c44c0e0708eb/6516fd9b7fa8c4c7730708e4.svg&quot;},&quot;source&quot;:{&quot;id&quot;:&quot;6516fd9b7fa8c4c7730708e4&quot;,&quot;version&quot;:&quot;20230929180946&quot;,&quot;type&quot;:&quot;ASSETS&quot;},&quot;isPremium&quot;:false,&quot;parent&quot;:{&quot;type&quot;:&quot;CHILD&quot;,&quot;parentId&quot;:&quot;59a2bfdf-69c9-40d4-b941-a97e5d54f8a0&quot;,&quot;order&quot;:&quot;97&quot;}},&quot;90cb2fcf-c207-46f5-81d0-e51c0dded168&quot;:{&quot;id&quot;:&quot;90cb2fcf-c207-46f5-81d0-e51c0dded168&quot;,&quot;name&quot;:&quot;Thyroid (anterior)&quot;,&quot;displayName&quot;:&quot;&quot;,&quot;type&quot;:&quot;FIGURE_OBJECT&quot;,&quot;relativeTransform&quot;:{&quot;translate&quot;:{&quot;x&quot;:270.36531081057007,&quot;y&quot;:104.60841224663281},&quot;rotate&quot;:0,&quot;skewX&quot;:0,&quot;scale&quot;:{&quot;x&quot;:2.214559431953235,&quot;y&quot;:2.214559431953235}},&quot;image&quot;:{&quot;url&quot;:&quot;https://icons.biorender.com/biorender/5c1d07b09ea83b1200118fac/5ad9fd47edc23900148ca059.png&quot;,&quot;isPremium&quot;:false,&quot;isOrgIcon&quot;:false,&quot;size&quot;:{&quot;x&quot;:100,&quot;y&quot;:93.58288770053477},&quot;fallbackUrl&quot;:&quot;sources/icons/5c1d07b09ea83b1200118fac/5ad9fd47edc23900148ca059.svg&quot;},&quot;source&quot;:{&quot;id&quot;:&quot;5ad9fd47edc23900148ca059&quot;,&quot;version&quot;:&quot;20181221153301&quot;,&quot;type&quot;:&quot;ASSETS&quot;},&quot;isPremium&quot;:false,&quot;parent&quot;:{&quot;type&quot;:&quot;CHILD&quot;,&quot;parentId&quot;:&quot;59a2bfdf-69c9-40d4-b941-a97e5d54f8a0&quot;,&quot;order&quot;:&quot;98&quot;}}}}"/>
  <p:tag name="TRANSPARENTBACKGROUND" val="false"/>
  <p:tag name="VERSION" val="1733391414206"/>
  <p:tag name="TITLE" val="Untitled"/>
  <p:tag name="CREATORNAME" val="Sushma Jagan"/>
  <p:tag name="DATEINSERTED" val="173339143499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78772EA-CAAC-4843-86C2-419B77A3DF0C}">
  <we:reference id="wa200006038" version="1.0.0.3" store="en-US" storeType="OMEX"/>
  <we:alternateReferences>
    <we:reference id="WA200006038" version="1.0.0.3" store="" storeType="OMEX"/>
  </we:alternateReferences>
  <we:properties>
    <we:property name="has-user-completed-add" value="true"/>
    <we:property name="pptx_export_from_biorender" value="false"/>
  </we:properties>
  <we:bindings/>
  <we:snapshot xmlns:r="http://schemas.openxmlformats.org/officeDocument/2006/relationships"/>
  <we:extLst>
    <a:ext xmlns:a="http://schemas.openxmlformats.org/drawingml/2006/main" uri="{0858819E-0033-43BF-8937-05EC82904868}">
      <we:backgroundApp state="1" runtimeId="Taskpane.Url"/>
    </a:ext>
  </we:extLst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0</Words>
  <Application>Microsoft Office PowerPoint</Application>
  <PresentationFormat>Widescreen</PresentationFormat>
  <Paragraphs>0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Sushma Jagan</dc:creator>
  <cp:lastModifiedBy>Sushma Jagan</cp:lastModifiedBy>
  <cp:revision>1</cp:revision>
  <dcterms:created xsi:type="dcterms:W3CDTF">2024-12-05T09:21:52Z</dcterms:created>
  <dcterms:modified xsi:type="dcterms:W3CDTF">2024-12-05T11:47:07Z</dcterms:modified>
</cp:coreProperties>
</file>

<file path=docProps/thumbnail.jpeg>
</file>